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6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7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26" r:id="rId4"/>
    <p:sldMasterId id="2147483736" r:id="rId5"/>
    <p:sldMasterId id="2147483746" r:id="rId6"/>
    <p:sldMasterId id="2147483756" r:id="rId7"/>
    <p:sldMasterId id="2147483829" r:id="rId8"/>
    <p:sldMasterId id="2147483859" r:id="rId9"/>
    <p:sldMasterId id="2147483870" r:id="rId10"/>
    <p:sldMasterId id="2147483888" r:id="rId11"/>
  </p:sldMasterIdLst>
  <p:notesMasterIdLst>
    <p:notesMasterId r:id="rId62"/>
  </p:notesMasterIdLst>
  <p:handoutMasterIdLst>
    <p:handoutMasterId r:id="rId63"/>
  </p:handoutMasterIdLst>
  <p:sldIdLst>
    <p:sldId id="325" r:id="rId12"/>
    <p:sldId id="356" r:id="rId13"/>
    <p:sldId id="389" r:id="rId14"/>
    <p:sldId id="380" r:id="rId15"/>
    <p:sldId id="388" r:id="rId16"/>
    <p:sldId id="390" r:id="rId17"/>
    <p:sldId id="391" r:id="rId18"/>
    <p:sldId id="392" r:id="rId19"/>
    <p:sldId id="432" r:id="rId20"/>
    <p:sldId id="393" r:id="rId21"/>
    <p:sldId id="397" r:id="rId22"/>
    <p:sldId id="398" r:id="rId23"/>
    <p:sldId id="433" r:id="rId24"/>
    <p:sldId id="399" r:id="rId25"/>
    <p:sldId id="394" r:id="rId26"/>
    <p:sldId id="406" r:id="rId27"/>
    <p:sldId id="395" r:id="rId28"/>
    <p:sldId id="404" r:id="rId29"/>
    <p:sldId id="396" r:id="rId30"/>
    <p:sldId id="400" r:id="rId31"/>
    <p:sldId id="405" r:id="rId32"/>
    <p:sldId id="401" r:id="rId33"/>
    <p:sldId id="402" r:id="rId34"/>
    <p:sldId id="403" r:id="rId35"/>
    <p:sldId id="407" r:id="rId36"/>
    <p:sldId id="408" r:id="rId37"/>
    <p:sldId id="410" r:id="rId38"/>
    <p:sldId id="417" r:id="rId39"/>
    <p:sldId id="415" r:id="rId40"/>
    <p:sldId id="418" r:id="rId41"/>
    <p:sldId id="409" r:id="rId42"/>
    <p:sldId id="411" r:id="rId43"/>
    <p:sldId id="414" r:id="rId44"/>
    <p:sldId id="416" r:id="rId45"/>
    <p:sldId id="419" r:id="rId46"/>
    <p:sldId id="420" r:id="rId47"/>
    <p:sldId id="421" r:id="rId48"/>
    <p:sldId id="422" r:id="rId49"/>
    <p:sldId id="423" r:id="rId50"/>
    <p:sldId id="424" r:id="rId51"/>
    <p:sldId id="412" r:id="rId52"/>
    <p:sldId id="413" r:id="rId53"/>
    <p:sldId id="426" r:id="rId54"/>
    <p:sldId id="427" r:id="rId55"/>
    <p:sldId id="431" r:id="rId56"/>
    <p:sldId id="425" r:id="rId57"/>
    <p:sldId id="428" r:id="rId58"/>
    <p:sldId id="429" r:id="rId59"/>
    <p:sldId id="430" r:id="rId60"/>
    <p:sldId id="387" r:id="rId61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aghav,Gunjan" initials="R" lastIdx="5" clrIdx="0"/>
  <p:cmAuthor id="1" name="Herbert Geers" initials="HG" lastIdx="1" clrIdx="1">
    <p:extLst>
      <p:ext uri="{19B8F6BF-5375-455C-9EA6-DF929625EA0E}">
        <p15:presenceInfo xmlns:p15="http://schemas.microsoft.com/office/powerpoint/2012/main" userId="S::herbert.geers@nl.abnamro.com::cee86898-a773-457d-9f17-19b29a23ba2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CC"/>
    <a:srgbClr val="99FF99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64"/>
    <p:restoredTop sz="94767"/>
  </p:normalViewPr>
  <p:slideViewPr>
    <p:cSldViewPr snapToGrid="0">
      <p:cViewPr varScale="1">
        <p:scale>
          <a:sx n="104" d="100"/>
          <a:sy n="104" d="100"/>
        </p:scale>
        <p:origin x="640" y="1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slide" Target="slides/slide39.xml"/><Relationship Id="rId55" Type="http://schemas.openxmlformats.org/officeDocument/2006/relationships/slide" Target="slides/slide44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slide" Target="slides/slide42.xml"/><Relationship Id="rId58" Type="http://schemas.openxmlformats.org/officeDocument/2006/relationships/slide" Target="slides/slide47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0.xml"/><Relationship Id="rId19" Type="http://schemas.openxmlformats.org/officeDocument/2006/relationships/slide" Target="slides/slide8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slide" Target="slides/slide45.xml"/><Relationship Id="rId64" Type="http://schemas.openxmlformats.org/officeDocument/2006/relationships/commentAuthors" Target="commentAuthor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0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slide" Target="slides/slide48.xml"/><Relationship Id="rId67" Type="http://schemas.openxmlformats.org/officeDocument/2006/relationships/theme" Target="theme/theme1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slide" Target="slides/slide43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slide" Target="slides/slide46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openxmlformats.org/officeDocument/2006/relationships/slide" Target="slides/slide49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D4BE32-7B88-4029-AFE8-2659E1F41AE2}" type="datetimeFigureOut">
              <a:rPr lang="en-US" smtClean="0"/>
              <a:t>8/16/21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16D33B-0E10-481E-B0A2-CC027A588D2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3522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1T10:05:46.01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3476 24575,'52'-39'0,"8"0"0,7 3-492,-23 14 0,4-2 0,15-6 0,6-2 164,-6 3 0,3 0 0,4-3 0,12-6 0,5-3 0,3 1 82,-8 8 0,4-1 0,2 1 0,1-2 49,-13 3 0,0 0 1,1-1-1,4 0 0,5 0 56,-5 2 1,4 1-1,4-1 1,2-1-1,1 1 1,-2 1-1,-2 0-23,7-2 0,-3 2 0,-1 0 0,2-1 0,1 1 0,5-2 41,-10 2 0,5-1 0,1 0 0,2-1 0,1 1 0,-1 0 0,-2 1 0,-3 2-18,2 0 1,-2 3-1,-2 0 1,0 1-1,0 0 1,0-1-1,3 0 18,-6 1 0,1-1 0,0 0 0,1 0 0,0 0 0,1 1 0,0 0 0,0 1 0,0 0 0,0 1 0,1 1 0,0 1 0,0-1 0,1 0 0,0 0 0,0 0 13,-6 1 1,0-1 0,0 0 0,1 0-1,0 0 1,1 0 0,-1 1 0,1-1-1,-1 1 0,3-1 1,-1 1 0,1 0 0,0 1-1,0-1 1,1 0 0,-1 0 0,1 1-1,0-1 0,1 0 1,0 0 0,1-1 0,0 1-1,0 0 1,0 0 0,0 0 0,0 0-1,0 0 0,0 0 1,0 0 0,-1 0 0,1 0-1,0 0 1,0 0 0,0 1 0,-1 0-1,1-1 38,1 1 1,0 0 0,1 1 0,0-1 0,0 0 0,-2 1 0,-1 0 0,-2 1 0,-2 1 71,4-2 0,-3 2 0,-3 0 0,0 1 0,-1 0 0,2-1 0,2 0 0,-1 0 0,1-1 0,2-1 0,1 1 0,-1 0 0,-2 0 0,-2 1 0,-3 2 0,4 0 0,-3 2 0,-3 0 0,-1 1 0,3-1 0,2-1 0,1-1 0,2 0 0,2-1 0,1-1 0,-1 1 0,0 1 0,-1 0 0,9 1 0,-1 0 0,0 1 0,-1 0 0,-1 0 0,0 0 0,-5 0 0,0 0 0,-1 1 0,0-1 0,-2 1 0,0 0 0,10 0 0,-2 0 0,-1 0 0,0 1 0,-1-1 0,-3 1 0,0-1 0,-1 0 0,-1 0 0,-1 2 151,14-2 1,0 1-1,-4 1 1,-3-1-152,6-1 0,-4-1 0,1 2 0,-16 3 0,2 1 0,1 0 0,0 0 0,1 0 0,1 0 0,0-1 0,0 1 114,3-1 0,-1 1 1,1-1-1,3 1-114,-12 2 0,3 0 0,0 0 0,-1 1 0,-3-1 0,7 1 0,-1-1 0,-3 1 0,-4 0 0,5 1 0,-6 2 0,4-1 245,-7 0 1,3 0 0,0 0 0,-5 0-215,3 0 1,-5 0 0,8 0-32,11 0 0,9-1 0,1 1 0,-4 1 168,-16 0 0,-4 1 0,0 0 0,4 2-168,-2 0 0,5 2 0,0 0 0,-1 1 0,-4 0 0,2 3 0,-4 0 0,0 1 0,1 2 0,9 1 0,2 2 0,1 1 0,0 0 0,0 1 0,0 1 0,2 0 0,1 0-178,-11-3 0,1 1 0,1-1 0,1 0 0,0 1 178,2 2 0,0-1 0,1 1 0,1 0 0,1 0-107,6 1 0,3-1 1,0 1-1,1 0 1,-1-1 106,-2 1 0,-1-1 0,0 0 0,2 1 0,0 0-158,-10-2 0,2 0 0,0 1 0,1 0 0,-2 0 0,0 1 158,9 1 0,0 1 0,-2 0 0,1 0 0,0 2-74,-14-3 0,0 1 1,1 1-1,-1 0 1,-1-1-1,-1 0 74,9 2 0,-1 0 0,-1-1 0,-1 1 0,0 1 103,-3 2 1,0 0 0,-1 1 0,-2 0 0,-4-3-104,1 0 0,-4-3 0,-1 1 0,0 2 238,5 3 1,0 3-1,-1 0 1,-5-1-239,-1 0 0,-5-1 0,2 3 327,15 8 1,4 2 0,-4 0-204,-13-6 1,-3-1 0,-3 3 202,-1 3 1,-3 2 0,-2 2-1,-4-3 1,-2 1 0,-3 2-281,18 26 0,-4 3-47,-1 0 0,-3 3 0,-20-21 0,-1 1 0,-2 0 0,13 28 0,-3 2 0,-11-24 0,-1 2 0,-3 2 0,-4 3 0,-2 3 0,0-1 0,-1-3 0,1 0 0,-2 1 0,-2 4 0,-3 1 0,0 0 0,-4-4 0,-1 0 0,0-1 0,0-3 0,-1 0 0,-1-1 491,-1 29 1,-1-5-1,-3-22 1,-1-2-1,0 0 1,-1-3 491,-3 16 0,0 5 0,0-18 0,0-15 0,-9-8 0,-9 0 0,-9-10 0,-27 15-302,5-13-681,-34 10-492,21-19 0,-6-1 0,-3-1 0,-5 0 449,10-4 1,-5 0 0,-1 0-286,-7 2 0,-1-1 0,-2 1 0,-5 0 0,0 0 0,-3 2 82,12-2 0,-2 2 0,-1 0 0,0-1 0,-4-1 0,0-1 0,0 0 0,-1 2 0,2 2 0,1 1 0,-2 0 0,-6 1 82,11-6 0,-5 0 0,-4 0 0,1 0 0,3 0 0,5 0-82,-6 4 0,6-1 0,0 1 0,-7 0 82,6-3 0,-5 0 0,-3 0 0,-3 1 0,0 1 0,2 0 0,-4 2 0,-2 2 0,-1 0 0,2 0 0,2-1 0,3-2-33,3-2 0,5-2 1,1-1-1,-3 1 0,-6 2 56,0 1 1,-7 2-1,-3 1 1,-3 1-1,3-1 1,3-2-1,7-2-56,1-1 0,6-3 1,3-1-1,-2 1 0,-3 0 33,-2 0 0,-4 0 0,-2 1 0,1 0 0,2-1 0,4 0-33,5 0 0,5 0 1,1-1-1,-3 0 0,-5 0 136,1-1 0,-8 0 1,-3 1-1,-1-1 1,3 1-1,6-2 1,10-1 60,-17 7 0,11-2 0,-9 1 0,9-6 0,-9 2 0,-6-1 0,0 0 0,5-2 0,10 0 216,-16 3 1,9-2 0,-2-1-217,7-3 0,-3 0 0,-1 0 0,3-2 0,8 0 0,4-1 0,-4-1 0,-6 1 0,-4 0 0,-9 1 0,-5-1 0,1 1 0,3-1 0,10-1 0,2-1 0,9 0 0,0 0 0,-6-1 0,-7 2 0,-9 1 0,-1-1 0,7-1 0,13-4 491,-8-3 1,10-3-255,-8-2 1,-1 0-238,-12-1 0,-4-2 327,22 2 1,-2-2 0,-1 1-169,-2 1 0,-1 0 0,2 0-159,5-2 0,2-1 0,-2 0 0,-3-1 0,-1-1 0,-10-1-164,13 4 0,-10 0 0,-4-1 0,-2 1 0,4 0 0,7 0 149,1 0 1,8 1-1,-3-1 1,-13 0 14,11 0 0,-10 0 0,-8-2 0,-6 1 0,-2-1 0,1 0 0,1 0 0,6 2 0,8 0 0,-6 1 0,7 0 0,3 1 0,1 1 0,-2-2 0,-4 0-28,-3-1 0,-4-1 0,-3-1 1,1 0-1,1 0 0,5 1 0,5 2 28,-1 1 0,4 0 0,4 1 0,3 1 0,2 0 0,-4 0 0,4 0 0,2 1 0,3-1-25,-6 0 1,3-1-1,-2 0 25,-17 0 0,-3-1 0,1-2 0,9-2 0,2-3 0,-2 1 0,-2 3 0,-2 0 0,2 0 0,7-2 0,2 0 0,-3 1 0,-4 3 0,-1 3 0,-5-4 0,7-2 0,-3-3 0,-2 0 0,-1 2 0,-4 1 0,-2 3 0,-1-1 0,-3-2 0,22 0 0,-2 0 0,-1-2 0,-1 1 0,0-1 0,2 1 0,-14 0 0,1-1 0,0 2 0,0-2 0,0 0 0,1-1 0,-1 0 0,0-1 0,1 0 0,1 1 0,4 0 0,2 0 0,0 1 0,1-1 0,0-2 0,1 0 0,0-2 0,1-1 0,2 1 0,4 1-246,1 1 0,5 2 0,1-2 0,-6-3 224,-6-4 0,-6-5 0,-2-2 0,3 1 1,7 3 21,-11-4 0,8 3 0,-8-4 0,9 4 0,-6-4 0,-3 0 0,1-1 0,7 1 0,5 0 0,4 1 0,2-1 0,-1 0-11,-6-3 1,-1-1 0,1 0 0,6 0 10,-2-2 0,6 0 0,-6-3 0,-6-3 0,-6-4 0,-1 0 0,7 2 0,3-1 0,4 2 0,-1-1 0,6 3 0,-2-1 0,0 0 0,1 0 0,-15-9 0,2 1 0,5-1 0,17 6 0,5 0 0,-5-1 0,-17-4 0,-4-1 0,0-6 0,15 4 0,0-6 0,1-1 0,0 3 0,7 10 0,1 1 0,0 0 0,1-1 0,0-3 0,1-2 0,0 0 0,0 1 0,-12-11 0,0 0 0,3 4 0,11 10 0,1 2 0,0-3 327,-9-11 1,-1-3 0,1 2-217,3 8 0,1 1 1,6 2 379,-3-16 1,3 2-1,-10 5 1,5 2-241,26 13 1,4 1 239,-8 2 1,1 0 491,-16-34 0,23 31 0,7 8 0,7 13-738,9 11 1,1 4 0,4 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1T10:48:25.26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14893 6558 24575,'36'-9'0,"-3"-1"0,-20 2 0,4-1 0,-8 4 0,4-3 0,-5 4 0,4-1 0,-3-2 0,8 2 0,2 1 0,0-4 0,9 7 0,-4-8 0,11 3 0,-4 1 0,11-5 0,-12 9 0,12-9 0,-11 9 0,10-4 0,-10 5 0,10-4 0,-4 2 0,5-2 0,1 4 0,0 0 0,6 0 0,-4 0 0,26 0 0,-22 0 0,23 0 0,-14 0 0,2 0 0,13 0 0,-6 0 0,0 0 0,6 5 0,-14-4 0,31 11 0,-18-10 0,-23 4 0,1 0-562,44-5 562,-42 5 0,0 0 0,5-2 0,0 0 0,0 3 0,-1 0 0,1 0 0,0 0 0,1 0 0,-3 0 0,34 6 0,-35-6 0,0 0 0,44 7 0,-7-1 0,-27-6 0,-1 0 0,19 6 0,-26-6 0,0 0 0,37 6 0,-42-6 0,0 0 0,44 6 0,-39-6 0,0 0 0,-4 0 0,0 0 0,5 0 0,-1 0 0,32 6 0,-17-6 0,-3 1 0,-3 3 0,-2-6 0,2-1 0,25 7 0,8-3 0,-46-2 0,-1 2 0,40 5 0,-6-6 0,8 4 0,-15-9 0,11 10 0,7-4 0,-14-1 0,-18-3 0,-1-1 0,20-3 0,-28 0 0,2 0 0,36 0 0,-42 0 0,0 0 0,45 0 0,-41 0 0,1 0 0,-4 0 0,0 0 0,5 0 0,0 0 0,0 0 0,-1 0 0,1 0 0,0 0 0,-1 0 0,2 0 0,3 0 0,1 0-492,6 0 0,0 0 278,1 0 0,1 0 214,8 0 0,0 0 0,-4 0 0,1 0-492,10 0 0,1 0 70,-5 0 1,0 0 421,10 0 0,0 0 0,-4 0 0,-1 0 0,7 0 0,-1 0 0,1 0 0,-1 0 0,-4 4 0,-2-1 0,-6-2 0,0 0 0,-1 2 0,-2 1 0,-8 0 0,0-1-492,4-2 0,-1-1 415,-4 4 0,0-1 77,0-2 0,-1-2 0,-3 1 0,-2 0-119,0 0 0,0 0 119,-6 0 0,1 0 0,5 0 0,-1 0 0,-3 0 0,0 0 0,9 0 0,0 0 0,-5 0 0,1 0 0,5 0 0,0 0-79,5 0 0,0 0 79,1 0 0,1 0 0,-1 0 0,1 0 0,3 0 0,0 0 0,-8 0 0,-2 0 0,6 0 0,-1 0 0,-10 0 0,-1 0 424,5 0 1,-1 0-425,-6 0 0,-4 0 0,36 0 0,-23 0 0,0 0 0,12 0 0,-11 1 0,3-2 0,22-5 0,-40 3 0,1-2 0,-4-4 0,1-2 0,8 0 0,1-1 0,-4-2 0,0 0 0,14-1 0,0-1-37,-8-2 1,0 0 36,10 1 0,-2 1 0,-21-1 0,-1 0 0,27-2 0,-5 0 351,-7-7-351,-1 5 0,1 0 0,5-11 0,-19 9 0,1-2 0,-7 1 0,-1 0 0,7 1 0,-1-3 0,31-31 0,-34 32 0,1-1 0,-3-7 0,0-1 0,5 4 0,0 1 349,0-5 0,-1-1-349,1 3 0,-1-1 0,-3-1 0,-1-1 0,0 1 0,-2 0 0,-4-3 0,-4 1 0,22-17 0,-15 6 0,-1-1 0,8-9 0,-9 5 0,0-3 0,13-28 0,-24 34 0,-1-2 0,-3 3 0,-1-1 0,4-3 0,-1-1 0,-5 1 0,-1 0 0,4 0 0,-2-1 0,-4-2 0,-2-1 0,-3 3 0,-1 1 0,-2 0 0,-2-1 0,-2-2 0,0-1 0,0 3 0,0 1 0,1-30 0,-5 18 0,0 2 0,-3-1 305,0 4 1,0 0-306,0-11 0,0-21 0,0 14 0,-11-6 0,-2 16 0,-12-6 0,-4 13 0,-11-23 0,2 12 0,-14-9 0,6 5 0,-6 3 0,-1-8 726,-6 0-726,-2 6 0,28 34 0,0 1 0,-34-29 0,0-4 0,1-1 0,-7 5 0,40 29 0,-2 0 0,-5 1 0,0 0 0,3 1 0,-1-1 0,-3-3 0,-2-1 0,-3-1 0,0 0 0,-3-2 0,1 0 0,2 2 0,-2 0-420,-8-3 0,-1 1 420,9 5 0,0 0 0,-14-7 0,-2-1 0,6 0 0,-1 2 0,-2 3 0,-2 0-485,-4-4 1,0 1 484,5 3 0,-1 0 0,-13-6 0,-1 0 0,8 0 0,-1 1 0,-7 3 0,0-1 0,5-1 0,1 1 0,4 6 0,1 1 0,1-4 0,1 2-386,4 7 0,2 1 386,3-4 0,0 2 0,-1 9 0,0 0 0,2-2 0,0 1 0,-2 5 0,-1 2 0,-4-3 0,-2 2 0,-9 1 0,-3 1-492,0-1 0,-2 2 411,-13 0 1,-2 2 80,-1-1 0,0 1 0,0-1 0,-1 0-492,-5-1 0,1 1 471,-1 4 1,1 0 20,5 1 0,-2 0 0,26 3 0,-1 0 0,0 1 0,-29-2 0,0 1 0,29 0 0,-1 0 0,0 1 0,1 4 0,0 2 0,-1-1 0,1-3 0,-1 0 0,0 2 0,-4 3 0,0 1 0,0-1 0,3-4 0,0-1 0,0 1-328,-7 4 1,-1 1-1,1-1 328,2-1 0,1-2 0,0 2 0,0 2 0,0 0 0,-1 0 0,2 0 0,0 0 0,0 0-321,4 0 0,0 0 0,1 0 321,3 0 0,0 0 0,0 0 0,-2 0 0,-1 0 0,2 0 0,-27 0 0,2 0 0,-5 0 0,0 0 0,10 0 0,3 0 305,3 0 0,3 0-305,19 0 0,1 0 0,-17 0 0,1 0 0,23 0 0,0 0 0,-20 0 0,-1 0 0,15 0 0,2 0 0,-1 0 0,0 0 0,0 0 0,1 0 0,-1 0 0,0 0 0,1 0 0,-2 0 0,-3 0 0,-1 0 0,0 0 0,-2 0 0,-3 0 0,-1 0 0,5 0 0,0 0 0,-4 0 0,0 0 0,9 0 0,1 0 0,-5 0 0,0 0 0,6 0 0,-1 0 0,0 0 0,1 0 0,-1 0 0,0 0 0,0 0 0,0 0 0,1 0 0,0 0 0,-1 0 0,0 0 0,1 0 0,-1 0 0,1 0 0,-1 0 491,0 0 1,0 0-304,-4 0 0,0 0-188,-2 0 0,0 0 0,1 0 0,0 0 0,-5 3 0,1 1 491,3-4 1,0 2-179,-5 4 1,0 1-314,-5-3 0,0 1 0,3 2 0,1 1 0,-4 0 0,0-1 0,5 1 0,1-1 0,-1 1 0,1-1 0,4 1 0,0-1 0,1-3 0,1 0 0,3 2 0,2 1 983,-26-1 0,-15 1-742,35 4-241,-21-10 0,8 4 0,8-5 983,2 6-905,13-5 595,-4 4-673,5-5 983,-7 0-739,-24 0-244,24 0 0,-30 5 0,28-3 0,-15 3 0,1 1 0,-1-5 0,1 10 0,-1-9 0,1 3 0,-1 0 0,-17-3 0,13 9 0,1-10 0,-1 11-419,-1-5 419,-16 7 0,45-8 0,0 1 0,-43 6 0,17-5 0,-12 4 0,20-5 0,-14 0 0,8 4 0,-8-4 0,14 0 0,-12 4 0,14-4 0,-8 0 0,8 4 0,-5-5 0,4 6 0,-6 1 0,-1-1 0,0 0 0,8-5 0,-6 4 0,14-4 0,-6 5 0,-1 0 0,13-1 542,-11 1-542,13-1 0,0 0 0,-5-5 0,11 4 0,-11-4 0,5 5 0,-1-5 0,-4 5 0,5-5 0,-7 6 0,0-1 0,7 0 0,-5 1 0,11-6 0,-4 4 0,12-5 0,-5 1 0,5 3 0,-5-3 0,-1 0 0,-7 4 0,6-4 0,-13 5 0,6 0 0,0-4 0,1 3 0,1-4 0,-3 5 0,2 0 0,-7 0 0,6 0 0,-6 1 0,-1-1 0,0 1 0,-8 0 0,-1 0 0,0 0 0,-5 0 0,13-1 0,-14 7 0,7-5 0,-1 5 0,-6-6 0,13-5 0,-12 4 0,12-10 0,-12 4 0,12 1 0,-6-5 0,9 4 0,-1-5 0,0 0 0,1 5 0,-1-4 0,0 5 0,1-1 0,-1-4 0,0 4 0,0 0 0,0-4 0,0 10 0,0-10 0,-7 9 0,6-3 0,-6 0 0,0 3 0,5-9 0,-4 10 0,-1-10 0,5 4 0,-12 1 0,12-5 0,-6 5 0,9-6 0,-1 0 0,0 0 0,0 0 0,0 0 0,1 0 0,-1 0 0,-15 0 0,18 0 0,-25 0 0,20 0 0,-7 0 0,-5 0 0,5 0 0,0 0 0,-6 0 0,14 0 0,-7 0 0,8 0 0,0 0 0,0 0 0,1 0 0,6 0 0,-5 0 0,5 0 0,0 0 0,-5 0 0,12 0 0,-13 0 0,14 0 0,-14 0 0,6 0 0,0 0 0,-5 0 0,11 0 0,-11 0 0,5 0 0,-23 0 0,19 0 0,-23 0 0,9 0 0,7 0 0,-26 0 0,9 0 0,5 0 0,-14 0 0,19 0 0,-7 0 0,0 0 0,4 0 0,12 0 0,-12 0 0,12 0 0,-5 0 0,7 0 0,1 0 0,0 0 0,0 0 0,-1-6 0,0 5 0,0-4 0,7 5 0,1-5 0,7 4 0,-6-4 0,5 5 0,-6 0 0,1-5 0,5 4 0,-6-4 0,8 0 0,-1 4 0,7-4 0,-5 1 0,10 2 0,-4-7 0,5 8 0,1-8 0,4 8 0,2-3 0,5 0 0,-5 3 0,4-3 0,-4 0 0,5 3 0,-5-3 0,4 4 0,-9 0 0,8-4 0,-8 3 0,-2-3 0,-7 4 0,0 0 0,-11 0 0,9 0 0,-17 0 0,-10 0 0,11 0 0,-9 0 0,14 0 0,6 0 0,-5 0 0,6 0 0,1 0 0,5 0 0,-5 0 0,16 0 0,-8 4 0,10-3 0,-1 4 0,-3-5 0,9 0 0,-9 0 0,3 0 0,-17 5 0,-10 1 0,-8 6 0,-30 1 0,19-1-271,21-3 1,0 2 270,-35 9 0,-8 6 0,0 1 0,23-8 0,17-2 0,-1-1 0,-21 6 0,-15 10 0,11-7 0,10-1 0,0 0 0,-4 1 0,15-2 0,7-5 0,1 3 0,7-5 541,6 5-541,-4 0 0,15-2 0,-3-4 0,15-2 0,2-5 0,4 0 0,-1 0 0,5 1 0,-8-1 0,1 9 0,-7 4 0,-17 30 0,-2-1 0,-8 13 0,-10 5-492,22-25 0,0 0 477,-2 0 0,0 0 15,2 0 0,1 0-336,-25 33 336,10-3 0,2 0 0,-1 10 0,15-16 0,-4 1 0,15 4 0,-7-12 0,13 5 0,-2-8 0,9-6 0,-3 6 983,9-13-970,-5 12 341,6-5-354,0 0 0,0 5 0,0-5 0,0 0 0,0-2 0,0-6 0,0 0 0,0-6 0,0 4 0,5-10 0,5 4 0,5-5 0,10 0 0,1 1 0,13 2 0,1 1 0,6 1 0,23 8 0,-12-11 0,12 5 0,-13-9 0,2 2 0,2 5 0,-14-9 0,0 1 0,12 6 0,26 19 0,-5-6 0,-21-12 0,-12-8 0,0 0 0,6 3 0,21 8 0,-13-2 0,5 1 0,-7-7 0,0-1 0,-1 1 0,-6-6 0,6 5 0,-13-6 0,12 1 0,-12-2 0,12-3 0,-4 3 0,5-3 0,17 13 0,-25-12 0,29 11 0,-24-18 0,21 12 0,-8-6 0,23 8 0,-33-7 0,32 5 0,-29-5 0,15 0-265,-25-6 1,1 0 264,31 7 0,-27-9 0,0 0 0,30 13 0,0-9 0,-10 3 0,-25-8 0,0 0 0,16 4 0,-3-3 0,1-1 0,19 3 0,-28-6 0,2 0 0,-6 0 0,0-1 0,0-1 0,2-2 0,8 0 0,2 0-492,-1-3 0,2 0 378,3 0 1,1 0 113,5 0 0,0 0-492,1 0 0,1 0 137,10 0 0,1 0 355,0 0 0,1 0-492,6 0 0,-1 0 46,1 0 0,-1 0 446,0 1 0,1-2 0,-1-2 0,0-1 0,1-1 0,-1 0 0,-4-3 0,-2 0 0,0-1 0,-2 1 0,-9 4 0,-1-1-368,-1-2 0,0 1 368,-5 1 0,0 1 0,-6 0 0,1 0 74,4 0 1,-1 1-75,-7 3 0,-2 0 0,1 0 0,-2 0 983,31 0-634,2 0-349,-20 0 0,22 0 0,-14 0 0,5 0 0,-14 0 983,-3 0 0,0 0 0,-5 0-555,5 0 555,-7 0-928,7 0-55,19 0 0,-5 0 0,-2 0 0,21 0 0,-45 0 0,0 2 0,1 2 0,8 3 0,21 6 0,-8-1 0,-1 0 0,1 1 0,-1-1 0,1 0 0,8 7 0,-14-5-161,-20-5 1,0 1 160,31 8 0,0-4 0,-27-4 0,0 0 0,23 8 0,13-3 0,-1 4 0,2 0 0,-15-5 0,-22-3 0,0-1 0,37 2 0,7 2 0,-45-8 0,0 1 0,39 13 0,3-6 0,2 11 0,-45-17 0,0 0 0,42 11 0,-22-7 0,-12-2 0,-1 1 0,-2 2 0,12 1 0,-1 1 0,-14-2 0,9-3 0,2 1 0,11 1 0,14 1 0,-1 0 0,-9-1 0,-5 1 0,22 0 0,-6 0 0,-1 0 0,-33-9 0,-2 0 0,16 6 0,-16-5 0,0-2 0,6 4 0,-8 0 0,2-1 0,17 1 0,14 6 0,-2 0 0,-9-1 0,1 1 0,-1-1 0,-7 0 0,6 0 0,-13 0 0,5 0 0,-14-1 0,5 0 471,-4 0-471,5 1 0,1-1 0,0 1 0,7 0 0,-5-1 0,5 1 0,0 0 0,-5 0 0,13 0 0,-14 5 0,7-4 0,-9 9 0,-3-10 0,3 4 0,-4 0 0,-1-3 0,4 8 0,-5-8 0,6 3 0,1-4 0,0-1 0,0 1 0,-1-1 0,-6 1 0,-1-1 0,-7-6 0,-7 0 0,-5-1 0,-8-3 0,-10 3 0,0-4 0,-5 0 0,0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1T10:49:39.68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9881 6683 24575,'-12'-22'0,"1"5"0,4 17 0,2-3 0,-9 2 0,12-7 0,-12 8 0,6-4 0,-1 1 0,-2-2 0,7-2 0,36-1 0,10 3 0,35 2 0,-17 3 0,19 0 0,-16 0 0,20 0 0,-9 0 0,1 0 0,-8 0 0,-2 5 0,-7 2 0,0 4 0,-1 1 0,1-1 0,0-5 0,7 5 0,2-10 0,-6 5 0,27-6 0,-23 0 0,-16 0 0,2 0 0,18 0 0,29 0 0,-34 0 0,26 0 0,-15 0 0,2 0 0,6 0-216,-32 0 1,0 0 215,30 0 0,-27 0 0,1 0 0,39 0 0,2 0 0,-41 0 0,1 0 0,-4 0 0,0 0 0,5 0 0,0 0-410,4 0 1,1 0 409,-4 0 0,0 0 0,8 0 0,1 0 0,-4 0 0,0 0-492,4 0 0,1 0 392,0 0 0,0 0 100,0 0 0,-1 0 0,2 0 0,-2 0 0,-4 0 0,0 0 0,5 0 0,-3 0 0,26 0 0,-16 0 0,-1 0 0,14 0-268,-29 0 0,0 0 268,30 0 0,-11 0 0,7 5 0,-2-3 0,-9 9 0,0-4 376,-7 5-376,6 0 762,-14-6-762,14 5 0,-6-9 0,8 9 0,0-10 0,-8 10 0,32-10 0,-39 9 0,-3-10 0,-1 1 0,-5 9 0,36-9 0,0 3 663,-5-4-663,-28 0 0,2 0 0,28 0 0,9 0 0,0 0 0,1 0 0,-44 0 0,2 0 0,-1 0 0,2 0 0,8 0 0,2 0-218,0 0 0,-1 0 218,1 0 0,0 0 0,4 0 0,-1 0 0,-2 0 0,-2 0 0,1 0 0,0 0 0,-1 1 0,-1-2 0,-4-1 0,0-2 0,0 1 0,-1-2 0,1-1 0,0-2 0,0 1 0,0 0 0,0 0 0,-1 0-262,33-6 262,9-1 0,-20-5 0,7 5 0,-3-5 0,-7 7 0,-1-1 0,1-5 0,0 4 0,-8-3 0,5 4 0,-12-4 0,13 4 540,-6-5-540,0 6 983,6-6-923,-13 5 224,12-5-284,-12 6 0,5 0 0,-7 6 0,-7-4 0,-2 4 0,-6-5 0,-6 1 0,4-1 0,-4 1 0,12-7 0,10-1 0,8-1 0,-7-3 0,3 9 0,-19-7 0,0 8 0,-9-3 0,-5 5 0,-10 1 0,-3 0 0,-4 0 0,-4 1 0,7-5 0,-6 0 0,8-10 0,-8-2 0,9-10 0,-2-2 0,4-6 0,2-14 0,-6 10 0,1-32 0,-7 24 0,2-26 0,0-4 0,-1 6 0,1-5-227,-9 33 1,-1 2 226,2-11 0,-5-38 0,0 29 0,0-8 0,0 22 0,0 0 0,0-12 0,1 9 0,-2 0 0,-11-15 0,4-7 0,-4 25 0,-2 3 0,1-1 0,0 0 0,-1 0 0,-5-10 0,-1-28 0,-4 14 0,10-14 0,-10 14 0,10 2 0,-9 2 0,9 13 0,-8-5 0,9 7 0,-9 0 0,4 0 0,0 0 453,-4 7-453,5-5 0,0 11 0,-4-4 0,9 12 0,-8-5 0,4 11 0,-4-4 0,-1 0 0,2 4 0,-2-5 0,-5-1 0,4 6 0,-10-7 0,5 0 0,-6 5 0,-6-12 0,-10-4 0,7 12 0,-11-15 0,12 10 0,-12-8 0,-12-13-551,-1 4 551,-7-7 0,1-1 0,31 32 0,-1 1 0,-3 0 0,-1-1 0,-3-1 0,-1 1-470,-3 3 0,0-1 470,3-2 0,-1 1 0,-6 4 0,2 2 0,-23-26 0,28 26 0,0 2 0,-23-14 0,-14-6 0,36 22 0,1 1 0,-37-18 0,36 20 0,0 1 0,4 0 0,0 1 0,-3 4 0,-2 1 0,1-3 0,-2 0 0,-9 2 0,0 1 0,4 0 0,0 0 0,-4-1 0,1 0 0,3 1 0,2 0 0,-33-7 0,24 7 0,2 0 0,1-4-174,3 3 1,1 1 173,-5-4 0,-20-6 0,8 4 0,1-5 0,-1 6 0,0-5 0,8 6 0,-14-2 0,19-2 0,-19 2 0,14 2 0,-8-6 0,0 10 0,8-3 0,2-1 515,7 6-515,0-5 948,0 5-948,7 1 375,-6 4-375,13-2 0,-13 2 0,13 1 0,-5-4 0,6 5 0,-6-1 0,4-4 0,-11 4 0,4-6 0,1 6 0,-5-4 0,5 3 0,-7-5 0,7 1 0,-5 0 0,5 0 0,-7-1 0,0 0 0,0 6 0,0-5 0,0 5 0,-7-6 0,-2 5 0,-1-3 0,-13 2 0,12 2 0,-14-6 0,9 11 0,-18-11 0,21 11 0,-19-11 0,23 10 0,16-4 0,0 0 0,-16 4 0,13-4 0,1 0 0,-9-1 0,7 0 0,0 0 0,-13-1 0,-30-4 0,10-3-823,-1 0 823,33 5 0,0-1 0,-37-2 0,0 6 0,43 1 0,-1 0 0,-45-2 0,45 2 0,0-2 0,-1 1 0,1 1 0,-22-2 0,11 1 0,-2 1 0,-14-2 0,18 1 0,-3-1 0,11 2 0,2-1 0,-45-7 0,43 7 0,1 1 0,-42-8 0,41 7 0,2 0 0,-23 0 0,11-3 0,0 0 0,-16 6 0,18-6 0,-1 1 0,-32 7 0,-1-10 0,2 11 0,41-5 0,-1 0 0,-43 4 0,44-1 0,0 0 0,0 2 0,0 2 0,-45-1 0,45-3 0,0 0 0,-43 1 0,43-1 0,0 0 0,-44 3 0,43 0 0,2 0-327,-21 0 327,11-3 0,3-1 0,1 3 0,-11-6 0,-2 0 0,-6 5 0,19-1 0,0-1 0,-38-2 0,1 5 0,0-5 0,43 3 0,-1 0-409,-1 2 1,0 0 408,-9-2 0,-1 0 0,4 0 0,0 0 0,-3 2 0,-1 0 0,1-2 0,-1 0 0,-1-1 0,1 1 0,-1 2 0,0 0 0,1-2 0,1 0 0,3-1 0,2 1 0,-32 2 0,18-6 0,1 0 0,-18 5 0,31-1 0,0-1 0,-32-2 0,25 4 0,-28-10 0,14 11 0,-6-5 0,9 0 775,6 5-775,3-10 326,0 10-326,5-4 866,-6 0-866,8 3 0,7-3 0,-5 5 0,12 0 0,-6-5 0,7 4 0,0-4 0,-6 5 0,4 0 0,-11 0 0,5 0 0,-32 0 0,12 0 0,-7 0 0,7 0 0,10 0 0,-14 0 0,-8 0 0,6 0 0,-6 0 0,-7 0 0,26 0 0,-31 0 0,33 0 0,-21 0 0,8 0 0,0 0 0,8 0 0,-6 0 0,6 0 0,0 0 0,-6 0 0,6 0 0,0 0 0,-6 0 0,13 0 0,-5 0 0,7 0 0,0 0 0,0 0 0,0 0 0,7 0 0,-5 0 0,5 0 0,-7 0 0,0 0 0,7 0 0,-5 0 0,17 0 0,-9 0 0,17 0 0,-4 0 0,10 0 0,7 0 0,1 0 0,7 0 0,-2 0 0,-1 0 0,-5 0 0,-1 0 0,-5 0 0,1 0 0,4 4 0,-4-3 0,5 3 0,-11 1 0,3-4 0,-15 9 0,-10-4 0,-2 6 0,-6-1 0,-5 1 0,12-1 0,-14 1 0,15-1 0,8-5 0,7-1 0,12-5 0,1 0 0,5 0 0,-5 4 0,4-3 0,-9 8 0,8-8 0,-20 8 0,6-3 0,-15 5 0,12-5 0,-4 4 0,15-5 0,-3 1 0,11-2 0,0-4 0,4 3 0,2-2 0,-6 3 0,3 0 0,-8-3 0,0 7 0,-14-2 0,-8 5 0,0 0 0,3-1 0,7 0 0,9 0 0,-3 0 0,11-5 0,0 2 0,4-6 0,2 3 0,-4 0 0,2 1 0,-13 4 0,8-4 0,-22 5 0,13-5 0,-14 6 0,13-1 0,-1 0 0,6-1 0,5 0 0,7-1 0,3-3 0,1-2 0,0 1 0,-7 0 0,-4 5 0,-3-1 0,-6 2 0,-2 0 0,-1 0 0,-11 0 0,11 0 0,-4 0 0,10 0 0,7-5 0,1-1 0,7 0 0,-2-4 0,4 4 0,0-4 0,-5 0 0,-1 4 0,-4 1 0,-5 4 0,-1 1 0,-34 13 0,9 1 0,-20 13 0,5-1 0,21-6 0,0 2 0,-25 10 0,23-7 0,1-1 0,-4 2 0,-6 5 0,13-1 0,8-6 0,6 9 0,11-12 0,1 4 0,10 0 0,0-4 0,5 10 0,-5 3 0,4 0 0,-4 6 0,5-1 0,0 2 0,0 7 0,0 0 0,0 7 0,0 2 0,0 25 0,0-27-255,0-7 1,0-1 254,0 11 0,0-14 0,0 2 0,0 29 0,0 8 0,2-42 0,2 0 0,3 44 0,3-39 0,1 0 0,-1-4 0,1 0 0,3 5 0,1 0 0,-2-5 0,1 0 0,3 4 0,0 0 0,1-4 0,0 0 0,2 0 0,1 0 0,-3-1 0,-1 0 0,2 0 0,1 0 0,1-2 0,0 0 0,0 3 0,1-1 0,2-2 0,-1-2 0,9 24 0,12 10 0,5 1 0,-1 0 0,5 0 0,-26-35 0,0-2 0,19 17 0,-11-14 0,-1 0 0,5 7-80,15 13 80,-17-14 0,13 8 0,-1 0 0,1 0 0,-16-20 0,0-2 0,7 12 0,-1-7 0,0-2 0,-8-6 0,3 5 0,3 1 0,14 12 0,1 11 0,-13-29 0,0-1 0,15 18 0,-10-16 0,0 1 0,23 28 0,-29-34 0,1 0-632,34 34 632,-31-32 0,2-2 0,-4-2 0,0 0 0,4 0 0,-2-2 0,22 16 0,19 8 0,-19-15 0,-13-7 0,2 1 0,26 9 0,-31-10 0,-1 0 0,27 8 0,5 12 0,-19-19 0,-16-6 0,0-1 0,13 1 0,-14-3 0,2-1 0,21 3 0,-22-2 0,2-1 0,24 0 0,19 16 0,-23-19 0,8 5 0,17 3-218,-27-8 218,23 0 0,-28-2 0,23-3 0,-6 4 0,-27-10 0,0-2 0,37 7 0,-37-6 0,2-1 0,-1 1 0,-1 0 0,46 0 0,-40-3 0,-1-1 0,25-3 0,18 0 0,-20 0-278,-18 0 1,2 0 277,-11 0 0,-1 0 0,4 0 0,-1 0-308,28 0 308,-29 0 0,0 0 0,40 0 0,-35 0 0,0 0 0,34 0 0,3 0 0,2 0-83,-41 0 0,1 0 83,39 0 0,-38-3 0,-2-1 0,25-2 0,-16 2 0,-2 0 0,0-6 0,9 5 0,3 2 0,3-4 0,-28 1 0,2 0 0,9 6 0,-3-1 0,21-10 0,-16 11 0,-1-1 0,16-10 0,4 9 0,14-9 0,-22 9 0,-18-1 0,-2-1-167,17-1 167,-15 4 0,0 0 0,12-4 0,-14 4 0,0 2 0,10-1 0,28 0 0,-15 0 0,7-6 0,-1 5 0,-5-5 0,5 6 0,-8 0 0,18 0 0,-27 0 0,23 0 0,-10 0 0,-6 0 0,18 0 0,-23 0 0,15 0 0,-5 0 0,6 0 0,-9 0 0,1 0 983,-8 0-962,6 0 376,-14 0-397,0 0 814,-9 0-814,-14 0 420,-1 0-420,-11 0 0,-5 0 0,-6 0 0,-5 0 0,0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body"/>
          </p:nvPr>
        </p:nvSpPr>
        <p:spPr>
          <a:xfrm>
            <a:off x="749350" y="5513192"/>
            <a:ext cx="5994443" cy="5222819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24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51822" cy="579966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241" name="PlaceHolder 3"/>
          <p:cNvSpPr>
            <a:spLocks noGrp="1"/>
          </p:cNvSpPr>
          <p:nvPr>
            <p:ph type="dt"/>
          </p:nvPr>
        </p:nvSpPr>
        <p:spPr>
          <a:xfrm>
            <a:off x="4241321" y="0"/>
            <a:ext cx="3251822" cy="579966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242" name="PlaceHolder 4"/>
          <p:cNvSpPr>
            <a:spLocks noGrp="1"/>
          </p:cNvSpPr>
          <p:nvPr>
            <p:ph type="ftr"/>
          </p:nvPr>
        </p:nvSpPr>
        <p:spPr>
          <a:xfrm>
            <a:off x="0" y="11026775"/>
            <a:ext cx="3251822" cy="579966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243" name="PlaceHolder 5"/>
          <p:cNvSpPr>
            <a:spLocks noGrp="1"/>
          </p:cNvSpPr>
          <p:nvPr>
            <p:ph type="sldNum"/>
          </p:nvPr>
        </p:nvSpPr>
        <p:spPr>
          <a:xfrm>
            <a:off x="4241321" y="11026775"/>
            <a:ext cx="3251822" cy="579966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E9ED6839-D58C-42A6-9695-5721DEEE59C1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3912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466B6-60EA-4E33-84EF-0FD79CD76074}" type="slidenum">
              <a:rPr lang="nl-NL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nl-NL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9571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82306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dirty="0"/>
              <a:t>Of course </a:t>
            </a:r>
            <a:r>
              <a:rPr lang="nl-NL" sz="1200" dirty="0" err="1"/>
              <a:t>can</a:t>
            </a:r>
            <a:r>
              <a:rPr lang="nl-NL" sz="1200" dirty="0"/>
              <a:t> </a:t>
            </a:r>
            <a:r>
              <a:rPr lang="nl-NL" sz="1200" dirty="0" err="1"/>
              <a:t>add</a:t>
            </a:r>
            <a:r>
              <a:rPr lang="nl-NL" sz="1200" dirty="0"/>
              <a:t> a "</a:t>
            </a:r>
            <a:r>
              <a:rPr lang="nl-NL" sz="1200" dirty="0" err="1"/>
              <a:t>requires</a:t>
            </a:r>
            <a:r>
              <a:rPr lang="nl-NL" sz="1200" dirty="0"/>
              <a:t> </a:t>
            </a:r>
            <a:r>
              <a:rPr lang="nl-NL" sz="1200" dirty="0" err="1"/>
              <a:t>developer-feeding</a:t>
            </a:r>
            <a:r>
              <a:rPr lang="nl-NL" sz="1200" dirty="0"/>
              <a:t>" </a:t>
            </a:r>
            <a:r>
              <a:rPr lang="nl-NL" sz="1200" dirty="0" err="1"/>
              <a:t>to</a:t>
            </a:r>
            <a:r>
              <a:rPr lang="nl-NL" sz="1200" dirty="0"/>
              <a:t> </a:t>
            </a:r>
            <a:r>
              <a:rPr lang="nl-NL" sz="1200" dirty="0" err="1"/>
              <a:t>the</a:t>
            </a:r>
            <a:r>
              <a:rPr lang="nl-NL" sz="1200" dirty="0"/>
              <a:t> module-info of </a:t>
            </a:r>
            <a:r>
              <a:rPr lang="nl-NL" sz="1200" dirty="0" err="1"/>
              <a:t>developer</a:t>
            </a:r>
            <a:r>
              <a:rPr lang="nl-NL" sz="1200" dirty="0"/>
              <a:t>-live. But... </a:t>
            </a:r>
            <a:r>
              <a:rPr lang="nl-NL" sz="1200" dirty="0" err="1"/>
              <a:t>the</a:t>
            </a:r>
            <a:r>
              <a:rPr lang="nl-NL" sz="1200" dirty="0"/>
              <a:t> more modules </a:t>
            </a:r>
            <a:r>
              <a:rPr lang="nl-NL" sz="1200" dirty="0" err="1"/>
              <a:t>you</a:t>
            </a:r>
            <a:r>
              <a:rPr lang="nl-NL" sz="1200" dirty="0"/>
              <a:t> have </a:t>
            </a:r>
            <a:r>
              <a:rPr lang="nl-NL" sz="1200" dirty="0" err="1"/>
              <a:t>and</a:t>
            </a:r>
            <a:r>
              <a:rPr lang="nl-NL" sz="1200" dirty="0"/>
              <a:t> </a:t>
            </a:r>
            <a:r>
              <a:rPr lang="nl-NL" sz="1200" dirty="0" err="1"/>
              <a:t>the</a:t>
            </a:r>
            <a:r>
              <a:rPr lang="nl-NL" sz="1200" dirty="0"/>
              <a:t> more </a:t>
            </a:r>
            <a:r>
              <a:rPr lang="nl-NL" sz="1200" dirty="0" err="1"/>
              <a:t>dependencies</a:t>
            </a:r>
            <a:r>
              <a:rPr lang="nl-NL" sz="1200" dirty="0"/>
              <a:t> </a:t>
            </a:r>
            <a:r>
              <a:rPr lang="nl-NL" sz="1200" dirty="0" err="1"/>
              <a:t>you</a:t>
            </a:r>
            <a:r>
              <a:rPr lang="nl-NL" sz="1200" dirty="0"/>
              <a:t> have </a:t>
            </a:r>
            <a:r>
              <a:rPr lang="nl-NL" sz="1200" dirty="0" err="1"/>
              <a:t>this</a:t>
            </a:r>
            <a:r>
              <a:rPr lang="nl-NL" sz="1200" dirty="0"/>
              <a:t> </a:t>
            </a:r>
            <a:r>
              <a:rPr lang="nl-NL" sz="1200" dirty="0" err="1"/>
              <a:t>will</a:t>
            </a:r>
            <a:r>
              <a:rPr lang="nl-NL" sz="1200" dirty="0"/>
              <a:t> </a:t>
            </a:r>
            <a:r>
              <a:rPr lang="nl-NL" sz="1200" dirty="0" err="1"/>
              <a:t>become</a:t>
            </a:r>
            <a:r>
              <a:rPr lang="nl-NL" sz="1200" dirty="0"/>
              <a:t> </a:t>
            </a:r>
            <a:r>
              <a:rPr lang="nl-NL" sz="1200" dirty="0" err="1"/>
              <a:t>unmanageable</a:t>
            </a:r>
            <a:r>
              <a:rPr lang="nl-NL" sz="1200" dirty="0"/>
              <a:t> </a:t>
            </a:r>
            <a:r>
              <a:rPr lang="nl-NL" sz="1200" dirty="0" err="1"/>
              <a:t>soon</a:t>
            </a:r>
            <a:r>
              <a:rPr lang="nl-NL" sz="1200" dirty="0"/>
              <a:t>! </a:t>
            </a:r>
            <a:r>
              <a:rPr lang="nl-NL" sz="1200" dirty="0" err="1"/>
              <a:t>This</a:t>
            </a:r>
            <a:r>
              <a:rPr lang="nl-NL" sz="1200" dirty="0"/>
              <a:t> is </a:t>
            </a:r>
            <a:r>
              <a:rPr lang="nl-NL" sz="1200" dirty="0" err="1"/>
              <a:t>where</a:t>
            </a:r>
            <a:r>
              <a:rPr lang="nl-NL" sz="1200" dirty="0"/>
              <a:t> </a:t>
            </a:r>
            <a:r>
              <a:rPr lang="nl-NL" sz="1200" dirty="0" err="1"/>
              <a:t>transitive</a:t>
            </a:r>
            <a:r>
              <a:rPr lang="nl-NL" sz="1200" dirty="0"/>
              <a:t> </a:t>
            </a:r>
            <a:r>
              <a:rPr lang="nl-NL" sz="1200" dirty="0" err="1"/>
              <a:t>requirements</a:t>
            </a:r>
            <a:r>
              <a:rPr lang="nl-NL" sz="1200" dirty="0"/>
              <a:t> </a:t>
            </a:r>
            <a:r>
              <a:rPr lang="nl-NL" sz="1200" dirty="0" err="1"/>
              <a:t>come</a:t>
            </a:r>
            <a:r>
              <a:rPr lang="nl-NL" sz="1200" dirty="0"/>
              <a:t> in! </a:t>
            </a:r>
            <a:r>
              <a:rPr lang="nl-NL" sz="1200" dirty="0" err="1"/>
              <a:t>If</a:t>
            </a:r>
            <a:r>
              <a:rPr lang="nl-NL" sz="1200" dirty="0"/>
              <a:t> we </a:t>
            </a:r>
            <a:r>
              <a:rPr lang="nl-NL" sz="1200" dirty="0" err="1"/>
              <a:t>specify</a:t>
            </a:r>
            <a:r>
              <a:rPr lang="nl-NL" sz="1200" dirty="0"/>
              <a:t> "</a:t>
            </a:r>
            <a:r>
              <a:rPr lang="nl-NL" sz="1200" dirty="0" err="1"/>
              <a:t>requires</a:t>
            </a:r>
            <a:r>
              <a:rPr lang="nl-NL" sz="1200" dirty="0"/>
              <a:t> </a:t>
            </a:r>
            <a:r>
              <a:rPr lang="nl-NL" sz="1200" dirty="0" err="1"/>
              <a:t>transitive</a:t>
            </a:r>
            <a:r>
              <a:rPr lang="nl-NL" sz="1200" dirty="0"/>
              <a:t> </a:t>
            </a:r>
            <a:r>
              <a:rPr lang="nl-NL" sz="1200" dirty="0" err="1"/>
              <a:t>developer-feeding</a:t>
            </a:r>
            <a:r>
              <a:rPr lang="nl-NL" sz="1200" dirty="0"/>
              <a:t>" in </a:t>
            </a:r>
            <a:r>
              <a:rPr lang="nl-NL" sz="1200" dirty="0" err="1"/>
              <a:t>the</a:t>
            </a:r>
            <a:r>
              <a:rPr lang="nl-NL" sz="1200" dirty="0"/>
              <a:t> module-info of </a:t>
            </a:r>
            <a:r>
              <a:rPr lang="nl-NL" sz="1200" dirty="0" err="1"/>
              <a:t>the</a:t>
            </a:r>
            <a:r>
              <a:rPr lang="nl-NL" sz="1200" dirty="0"/>
              <a:t> </a:t>
            </a:r>
            <a:r>
              <a:rPr lang="nl-NL" sz="1200" dirty="0" err="1"/>
              <a:t>developer-meetups</a:t>
            </a:r>
            <a:r>
              <a:rPr lang="nl-NL" sz="1200" dirty="0"/>
              <a:t> module, </a:t>
            </a:r>
            <a:r>
              <a:rPr lang="nl-NL" sz="1200" dirty="0" err="1"/>
              <a:t>that</a:t>
            </a:r>
            <a:r>
              <a:rPr lang="nl-NL" sz="1200" dirty="0"/>
              <a:t> </a:t>
            </a:r>
            <a:r>
              <a:rPr lang="nl-NL" sz="1200" dirty="0" err="1"/>
              <a:t>dependency</a:t>
            </a:r>
            <a:r>
              <a:rPr lang="nl-NL" sz="1200" dirty="0"/>
              <a:t> </a:t>
            </a:r>
            <a:r>
              <a:rPr lang="nl-NL" sz="1200" dirty="0" err="1"/>
              <a:t>will</a:t>
            </a:r>
            <a:r>
              <a:rPr lang="nl-NL" sz="1200" dirty="0"/>
              <a:t> </a:t>
            </a:r>
            <a:r>
              <a:rPr lang="nl-NL" sz="1200" dirty="0" err="1"/>
              <a:t>automatically</a:t>
            </a:r>
            <a:r>
              <a:rPr lang="nl-NL" sz="1200" dirty="0"/>
              <a:t> </a:t>
            </a:r>
            <a:r>
              <a:rPr lang="nl-NL" sz="1200" dirty="0" err="1"/>
              <a:t>be</a:t>
            </a:r>
            <a:r>
              <a:rPr lang="nl-NL" sz="1200" dirty="0"/>
              <a:t> </a:t>
            </a:r>
            <a:r>
              <a:rPr lang="nl-NL" sz="1200" dirty="0" err="1"/>
              <a:t>inferred</a:t>
            </a:r>
            <a:r>
              <a:rPr lang="nl-NL" sz="1200" dirty="0"/>
              <a:t> </a:t>
            </a:r>
            <a:r>
              <a:rPr lang="nl-NL" sz="1200" dirty="0" err="1"/>
              <a:t>by</a:t>
            </a:r>
            <a:r>
              <a:rPr lang="nl-NL" sz="1200" dirty="0"/>
              <a:t> </a:t>
            </a:r>
            <a:r>
              <a:rPr lang="nl-NL" sz="1200" dirty="0" err="1"/>
              <a:t>all</a:t>
            </a:r>
            <a:r>
              <a:rPr lang="nl-NL" sz="1200" dirty="0"/>
              <a:t> modules </a:t>
            </a:r>
            <a:r>
              <a:rPr lang="nl-NL" sz="1200" dirty="0" err="1"/>
              <a:t>requiring</a:t>
            </a:r>
            <a:r>
              <a:rPr lang="nl-NL" sz="1200" dirty="0"/>
              <a:t> </a:t>
            </a:r>
            <a:r>
              <a:rPr lang="nl-NL" sz="1200" dirty="0" err="1"/>
              <a:t>developer-meetups</a:t>
            </a:r>
            <a:r>
              <a:rPr lang="nl-NL" sz="1200" dirty="0"/>
              <a:t>.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4521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Demo, </a:t>
            </a:r>
            <a:r>
              <a:rPr lang="nl-NL" dirty="0" err="1"/>
              <a:t>compile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091111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Named</a:t>
            </a:r>
            <a:r>
              <a:rPr lang="nl-NL" dirty="0"/>
              <a:t> module: a module </a:t>
            </a:r>
            <a:r>
              <a:rPr lang="nl-NL" dirty="0" err="1"/>
              <a:t>containing</a:t>
            </a:r>
            <a:r>
              <a:rPr lang="nl-NL" dirty="0"/>
              <a:t> a module-info file.</a:t>
            </a:r>
          </a:p>
          <a:p>
            <a:endParaRPr lang="nl-NL" dirty="0"/>
          </a:p>
          <a:p>
            <a:r>
              <a:rPr lang="nl-NL" dirty="0"/>
              <a:t>Automatic module: a </a:t>
            </a:r>
            <a:r>
              <a:rPr lang="nl-NL" dirty="0" err="1"/>
              <a:t>regular</a:t>
            </a:r>
            <a:r>
              <a:rPr lang="nl-NL" dirty="0"/>
              <a:t> </a:t>
            </a:r>
            <a:r>
              <a:rPr lang="nl-NL" dirty="0" err="1"/>
              <a:t>jar</a:t>
            </a:r>
            <a:r>
              <a:rPr lang="nl-NL" dirty="0"/>
              <a:t> without a module-info file but </a:t>
            </a:r>
            <a:r>
              <a:rPr lang="nl-NL" dirty="0" err="1"/>
              <a:t>placed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module </a:t>
            </a:r>
            <a:r>
              <a:rPr lang="nl-NL" dirty="0" err="1"/>
              <a:t>path</a:t>
            </a:r>
            <a:r>
              <a:rPr lang="nl-NL" dirty="0"/>
              <a:t>.</a:t>
            </a:r>
          </a:p>
          <a:p>
            <a:r>
              <a:rPr lang="nl-NL" dirty="0"/>
              <a:t>- </a:t>
            </a:r>
            <a:r>
              <a:rPr lang="nl-NL" dirty="0" err="1"/>
              <a:t>treated</a:t>
            </a:r>
            <a:r>
              <a:rPr lang="nl-NL" dirty="0"/>
              <a:t> as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there</a:t>
            </a:r>
            <a:r>
              <a:rPr lang="nl-NL" dirty="0"/>
              <a:t> </a:t>
            </a:r>
            <a:r>
              <a:rPr lang="nl-NL" dirty="0" err="1"/>
              <a:t>were</a:t>
            </a:r>
            <a:r>
              <a:rPr lang="nl-NL" dirty="0"/>
              <a:t> a module-info file</a:t>
            </a:r>
          </a:p>
          <a:p>
            <a:r>
              <a:rPr lang="nl-NL" dirty="0"/>
              <a:t>- </a:t>
            </a:r>
            <a:r>
              <a:rPr lang="nl-NL" dirty="0" err="1"/>
              <a:t>all</a:t>
            </a:r>
            <a:r>
              <a:rPr lang="nl-NL" dirty="0"/>
              <a:t> packages are </a:t>
            </a:r>
            <a:r>
              <a:rPr lang="nl-NL" dirty="0" err="1"/>
              <a:t>exported</a:t>
            </a:r>
            <a:endParaRPr lang="nl-NL" dirty="0"/>
          </a:p>
          <a:p>
            <a:r>
              <a:rPr lang="nl-NL" dirty="0"/>
              <a:t>- automatic module name </a:t>
            </a:r>
            <a:r>
              <a:rPr lang="nl-NL" dirty="0" err="1"/>
              <a:t>determination</a:t>
            </a:r>
            <a:endParaRPr lang="nl-NL" dirty="0"/>
          </a:p>
          <a:p>
            <a:r>
              <a:rPr lang="nl-NL" dirty="0"/>
              <a:t>  - </a:t>
            </a:r>
            <a:r>
              <a:rPr lang="nl-NL" dirty="0" err="1"/>
              <a:t>remove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file extension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JAR name.</a:t>
            </a:r>
          </a:p>
          <a:p>
            <a:r>
              <a:rPr lang="nl-NL" dirty="0"/>
              <a:t>  - </a:t>
            </a:r>
            <a:r>
              <a:rPr lang="nl-NL" dirty="0" err="1"/>
              <a:t>remove</a:t>
            </a:r>
            <a:r>
              <a:rPr lang="nl-NL" dirty="0"/>
              <a:t> </a:t>
            </a:r>
            <a:r>
              <a:rPr lang="nl-NL" dirty="0" err="1"/>
              <a:t>any</a:t>
            </a:r>
            <a:r>
              <a:rPr lang="nl-NL" dirty="0"/>
              <a:t> </a:t>
            </a:r>
            <a:r>
              <a:rPr lang="nl-NL" dirty="0" err="1"/>
              <a:t>version</a:t>
            </a:r>
            <a:r>
              <a:rPr lang="nl-NL" dirty="0"/>
              <a:t> information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end of </a:t>
            </a:r>
            <a:r>
              <a:rPr lang="nl-NL" dirty="0" err="1"/>
              <a:t>the</a:t>
            </a:r>
            <a:r>
              <a:rPr lang="nl-NL" dirty="0"/>
              <a:t> name. A </a:t>
            </a:r>
            <a:r>
              <a:rPr lang="nl-NL" dirty="0" err="1"/>
              <a:t>version</a:t>
            </a:r>
            <a:r>
              <a:rPr lang="nl-NL" dirty="0"/>
              <a:t> is </a:t>
            </a:r>
            <a:r>
              <a:rPr lang="nl-NL" dirty="0" err="1"/>
              <a:t>digits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dots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possible</a:t>
            </a:r>
            <a:r>
              <a:rPr lang="nl-NL" dirty="0"/>
              <a:t> extra information at </a:t>
            </a:r>
            <a:r>
              <a:rPr lang="nl-NL" dirty="0" err="1"/>
              <a:t>the</a:t>
            </a:r>
            <a:r>
              <a:rPr lang="nl-NL" dirty="0"/>
              <a:t> end,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example</a:t>
            </a:r>
            <a:r>
              <a:rPr lang="nl-NL" dirty="0"/>
              <a:t>, ‐1.0.0 or ‐1.0‐RC.</a:t>
            </a:r>
          </a:p>
          <a:p>
            <a:r>
              <a:rPr lang="nl-NL" dirty="0"/>
              <a:t>  - </a:t>
            </a:r>
            <a:r>
              <a:rPr lang="nl-NL" dirty="0" err="1"/>
              <a:t>replace</a:t>
            </a:r>
            <a:r>
              <a:rPr lang="nl-NL" dirty="0"/>
              <a:t> </a:t>
            </a:r>
            <a:r>
              <a:rPr lang="nl-NL" dirty="0" err="1"/>
              <a:t>any</a:t>
            </a:r>
            <a:r>
              <a:rPr lang="nl-NL" dirty="0"/>
              <a:t> </a:t>
            </a:r>
            <a:r>
              <a:rPr lang="nl-NL" dirty="0" err="1"/>
              <a:t>remaining</a:t>
            </a:r>
            <a:r>
              <a:rPr lang="nl-NL" dirty="0"/>
              <a:t> </a:t>
            </a:r>
            <a:r>
              <a:rPr lang="nl-NL" dirty="0" err="1"/>
              <a:t>characters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than</a:t>
            </a:r>
            <a:r>
              <a:rPr lang="nl-NL" dirty="0"/>
              <a:t> letters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numbers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dots</a:t>
            </a:r>
            <a:r>
              <a:rPr lang="nl-NL" dirty="0"/>
              <a:t>.</a:t>
            </a:r>
          </a:p>
          <a:p>
            <a:r>
              <a:rPr lang="nl-NL" dirty="0"/>
              <a:t>  - </a:t>
            </a:r>
            <a:r>
              <a:rPr lang="nl-NL" dirty="0" err="1"/>
              <a:t>replace</a:t>
            </a:r>
            <a:r>
              <a:rPr lang="nl-NL" dirty="0"/>
              <a:t> </a:t>
            </a:r>
            <a:r>
              <a:rPr lang="nl-NL" dirty="0" err="1"/>
              <a:t>any</a:t>
            </a:r>
            <a:r>
              <a:rPr lang="nl-NL" dirty="0"/>
              <a:t> </a:t>
            </a:r>
            <a:r>
              <a:rPr lang="nl-NL" dirty="0" err="1"/>
              <a:t>sequences</a:t>
            </a:r>
            <a:r>
              <a:rPr lang="nl-NL" dirty="0"/>
              <a:t> of </a:t>
            </a:r>
            <a:r>
              <a:rPr lang="nl-NL" dirty="0" err="1"/>
              <a:t>dots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 single dot.</a:t>
            </a:r>
          </a:p>
          <a:p>
            <a:r>
              <a:rPr lang="nl-NL" dirty="0"/>
              <a:t>  - </a:t>
            </a:r>
            <a:r>
              <a:rPr lang="nl-NL" dirty="0" err="1"/>
              <a:t>remove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dot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first or last </a:t>
            </a:r>
            <a:r>
              <a:rPr lang="nl-NL" dirty="0" err="1"/>
              <a:t>character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result</a:t>
            </a:r>
            <a:r>
              <a:rPr lang="nl-NL" dirty="0"/>
              <a:t>.</a:t>
            </a:r>
          </a:p>
          <a:p>
            <a:endParaRPr lang="nl-NL" dirty="0"/>
          </a:p>
          <a:p>
            <a:r>
              <a:rPr lang="nl-NL" dirty="0" err="1"/>
              <a:t>Unnamed</a:t>
            </a:r>
            <a:r>
              <a:rPr lang="nl-NL" dirty="0"/>
              <a:t> </a:t>
            </a:r>
            <a:r>
              <a:rPr lang="nl-NL" dirty="0" err="1"/>
              <a:t>modele</a:t>
            </a:r>
            <a:r>
              <a:rPr lang="nl-NL" dirty="0"/>
              <a:t> : a </a:t>
            </a:r>
            <a:r>
              <a:rPr lang="nl-NL" dirty="0" err="1"/>
              <a:t>regular</a:t>
            </a:r>
            <a:r>
              <a:rPr lang="nl-NL" dirty="0"/>
              <a:t> </a:t>
            </a:r>
            <a:r>
              <a:rPr lang="nl-NL" dirty="0" err="1"/>
              <a:t>jar</a:t>
            </a:r>
            <a:r>
              <a:rPr lang="nl-NL" dirty="0"/>
              <a:t> without a module-info file but </a:t>
            </a:r>
            <a:r>
              <a:rPr lang="nl-NL" dirty="0" err="1"/>
              <a:t>placed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class </a:t>
            </a:r>
            <a:r>
              <a:rPr lang="nl-NL" dirty="0" err="1"/>
              <a:t>path</a:t>
            </a:r>
            <a:r>
              <a:rPr lang="nl-NL" dirty="0"/>
              <a:t>.</a:t>
            </a:r>
          </a:p>
          <a:p>
            <a:r>
              <a:rPr lang="nl-NL" dirty="0"/>
              <a:t>-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doesn't</a:t>
            </a:r>
            <a:r>
              <a:rPr lang="nl-NL" dirty="0"/>
              <a:t> export </a:t>
            </a:r>
            <a:r>
              <a:rPr lang="nl-NL" dirty="0" err="1"/>
              <a:t>any</a:t>
            </a:r>
            <a:r>
              <a:rPr lang="nl-NL" dirty="0"/>
              <a:t> </a:t>
            </a:r>
            <a:r>
              <a:rPr lang="nl-NL" dirty="0" err="1"/>
              <a:t>packaged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named</a:t>
            </a:r>
            <a:r>
              <a:rPr lang="nl-NL" dirty="0"/>
              <a:t>/automatic modules</a:t>
            </a:r>
          </a:p>
          <a:p>
            <a:r>
              <a:rPr lang="nl-NL" dirty="0"/>
              <a:t>-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read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any</a:t>
            </a:r>
            <a:r>
              <a:rPr lang="nl-NL" dirty="0"/>
              <a:t> JAR on </a:t>
            </a:r>
            <a:r>
              <a:rPr lang="nl-NL" dirty="0" err="1"/>
              <a:t>the</a:t>
            </a:r>
            <a:r>
              <a:rPr lang="nl-NL" dirty="0"/>
              <a:t> class AND module </a:t>
            </a:r>
            <a:r>
              <a:rPr lang="nl-NL" dirty="0" err="1"/>
              <a:t>path</a:t>
            </a:r>
            <a:r>
              <a:rPr lang="nl-NL" dirty="0"/>
              <a:t> :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reason</a:t>
            </a:r>
            <a:r>
              <a:rPr lang="nl-NL" dirty="0"/>
              <a:t> </a:t>
            </a:r>
            <a:r>
              <a:rPr lang="nl-NL" dirty="0" err="1"/>
              <a:t>why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non-</a:t>
            </a:r>
            <a:r>
              <a:rPr lang="nl-NL" dirty="0" err="1"/>
              <a:t>modular</a:t>
            </a:r>
            <a:r>
              <a:rPr lang="nl-NL" dirty="0"/>
              <a:t> code runs on java9+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01908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Demo, </a:t>
            </a:r>
            <a:r>
              <a:rPr lang="nl-NL" dirty="0" err="1"/>
              <a:t>compile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77064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realise</a:t>
            </a:r>
            <a:r>
              <a:rPr lang="nl-NL" dirty="0"/>
              <a:t> </a:t>
            </a:r>
            <a:r>
              <a:rPr lang="nl-NL" dirty="0" err="1"/>
              <a:t>loose</a:t>
            </a:r>
            <a:r>
              <a:rPr lang="nl-NL" dirty="0"/>
              <a:t> </a:t>
            </a:r>
            <a:r>
              <a:rPr lang="nl-NL" dirty="0" err="1"/>
              <a:t>coupling</a:t>
            </a:r>
            <a:r>
              <a:rPr lang="nl-NL" dirty="0"/>
              <a:t>, </a:t>
            </a:r>
            <a:r>
              <a:rPr lang="nl-NL" dirty="0" err="1"/>
              <a:t>encapsulation</a:t>
            </a:r>
            <a:r>
              <a:rPr lang="nl-NL" dirty="0"/>
              <a:t>, </a:t>
            </a:r>
            <a:r>
              <a:rPr lang="nl-NL" dirty="0" err="1"/>
              <a:t>isolation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32519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Note</a:t>
            </a:r>
            <a:r>
              <a:rPr lang="nl-NL" dirty="0"/>
              <a:t>: </a:t>
            </a:r>
            <a:r>
              <a:rPr lang="nl-NL" dirty="0" err="1"/>
              <a:t>adding</a:t>
            </a:r>
            <a:r>
              <a:rPr lang="nl-NL" dirty="0"/>
              <a:t> a new </a:t>
            </a:r>
            <a:r>
              <a:rPr lang="nl-NL" dirty="0" err="1"/>
              <a:t>developer</a:t>
            </a:r>
            <a:r>
              <a:rPr lang="nl-NL" dirty="0"/>
              <a:t> </a:t>
            </a:r>
            <a:r>
              <a:rPr lang="nl-NL" dirty="0" err="1"/>
              <a:t>meanse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a </a:t>
            </a: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module company. </a:t>
            </a:r>
            <a:r>
              <a:rPr lang="nl-NL" dirty="0" err="1"/>
              <a:t>This</a:t>
            </a:r>
            <a:r>
              <a:rPr lang="nl-NL" dirty="0"/>
              <a:t> kind of </a:t>
            </a:r>
            <a:r>
              <a:rPr lang="nl-NL" dirty="0" err="1"/>
              <a:t>violates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open/</a:t>
            </a:r>
            <a:r>
              <a:rPr lang="nl-NL" dirty="0" err="1"/>
              <a:t>closed</a:t>
            </a:r>
            <a:r>
              <a:rPr lang="nl-NL" dirty="0"/>
              <a:t> </a:t>
            </a:r>
            <a:r>
              <a:rPr lang="nl-NL" dirty="0" err="1"/>
              <a:t>principle</a:t>
            </a:r>
            <a:r>
              <a:rPr lang="nl-NL" dirty="0"/>
              <a:t>. Non </a:t>
            </a:r>
            <a:r>
              <a:rPr lang="nl-NL" dirty="0" err="1"/>
              <a:t>modular</a:t>
            </a:r>
            <a:r>
              <a:rPr lang="nl-NL" dirty="0"/>
              <a:t> </a:t>
            </a:r>
            <a:r>
              <a:rPr lang="nl-NL" dirty="0" err="1"/>
              <a:t>java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just</a:t>
            </a:r>
            <a:r>
              <a:rPr lang="nl-NL" dirty="0"/>
              <a:t> have </a:t>
            </a:r>
            <a:r>
              <a:rPr lang="nl-NL" dirty="0" err="1"/>
              <a:t>to</a:t>
            </a:r>
            <a:r>
              <a:rPr lang="nl-NL" dirty="0"/>
              <a:t> make </a:t>
            </a:r>
            <a:r>
              <a:rPr lang="nl-NL" dirty="0" err="1"/>
              <a:t>sure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runtime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jar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new </a:t>
            </a:r>
            <a:r>
              <a:rPr lang="nl-NL" dirty="0" err="1"/>
              <a:t>developer</a:t>
            </a:r>
            <a:r>
              <a:rPr lang="nl-NL" dirty="0"/>
              <a:t> </a:t>
            </a:r>
            <a:r>
              <a:rPr lang="nl-NL" dirty="0" err="1"/>
              <a:t>implementation</a:t>
            </a:r>
            <a:r>
              <a:rPr lang="nl-NL" dirty="0"/>
              <a:t> is </a:t>
            </a:r>
            <a:r>
              <a:rPr lang="nl-NL" dirty="0" err="1"/>
              <a:t>available</a:t>
            </a:r>
            <a:r>
              <a:rPr lang="nl-NL" dirty="0"/>
              <a:t>, </a:t>
            </a:r>
            <a:r>
              <a:rPr lang="nl-NL" dirty="0" err="1"/>
              <a:t>mostly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achieved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adding</a:t>
            </a:r>
            <a:r>
              <a:rPr lang="nl-NL" dirty="0"/>
              <a:t> a </a:t>
            </a:r>
            <a:r>
              <a:rPr lang="nl-NL" dirty="0" err="1"/>
              <a:t>dependency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pom</a:t>
            </a:r>
            <a:r>
              <a:rPr lang="nl-NL" dirty="0"/>
              <a:t>.</a:t>
            </a:r>
          </a:p>
          <a:p>
            <a:endParaRPr lang="nl-NL" dirty="0"/>
          </a:p>
          <a:p>
            <a:r>
              <a:rPr lang="nl-NL" dirty="0"/>
              <a:t>Demo:</a:t>
            </a:r>
          </a:p>
          <a:p>
            <a:pPr marL="171450" indent="-171450">
              <a:buFontTx/>
              <a:buChar char="-"/>
            </a:pPr>
            <a:r>
              <a:rPr lang="nl-NL" dirty="0"/>
              <a:t>show code</a:t>
            </a:r>
          </a:p>
          <a:p>
            <a:pPr marL="171450" indent="-171450">
              <a:buFontTx/>
              <a:buChar char="-"/>
            </a:pPr>
            <a:r>
              <a:rPr lang="nl-NL" dirty="0" err="1"/>
              <a:t>compile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package </a:t>
            </a:r>
            <a:r>
              <a:rPr lang="nl-NL" dirty="0" err="1"/>
              <a:t>all</a:t>
            </a:r>
            <a:r>
              <a:rPr lang="nl-NL" dirty="0"/>
              <a:t> modules</a:t>
            </a:r>
          </a:p>
          <a:p>
            <a:pPr marL="171450" indent="-171450">
              <a:buFontTx/>
              <a:buChar char="-"/>
            </a:pPr>
            <a:r>
              <a:rPr lang="nl-NL" dirty="0"/>
              <a:t>run</a:t>
            </a:r>
          </a:p>
          <a:p>
            <a:pPr marL="0" indent="0">
              <a:buFontTx/>
              <a:buNone/>
            </a:pPr>
            <a:endParaRPr lang="nl-NL" dirty="0"/>
          </a:p>
          <a:p>
            <a:pPr marL="0" indent="0">
              <a:buFontTx/>
              <a:buNone/>
            </a:pP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done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example-service.sh</a:t>
            </a:r>
            <a:r>
              <a:rPr lang="nl-NL" dirty="0"/>
              <a:t>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272175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128748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273813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1856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 : </a:t>
            </a:r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/com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happens</a:t>
            </a:r>
            <a:r>
              <a:rPr lang="nl-NL" dirty="0"/>
              <a:t> in IDE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944243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No </a:t>
            </a:r>
            <a:r>
              <a:rPr lang="nl-NL" dirty="0" err="1"/>
              <a:t>difference</a:t>
            </a:r>
            <a:r>
              <a:rPr lang="nl-NL" dirty="0"/>
              <a:t> in </a:t>
            </a:r>
            <a:r>
              <a:rPr lang="nl-NL" dirty="0" err="1"/>
              <a:t>commands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running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compiled</a:t>
            </a:r>
            <a:r>
              <a:rPr lang="nl-NL" dirty="0"/>
              <a:t> code… </a:t>
            </a:r>
            <a:r>
              <a:rPr lang="nl-NL" dirty="0" err="1"/>
              <a:t>just</a:t>
            </a:r>
            <a:r>
              <a:rPr lang="nl-NL" dirty="0"/>
              <a:t>…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actual</a:t>
            </a:r>
            <a:r>
              <a:rPr lang="nl-NL" dirty="0"/>
              <a:t> module </a:t>
            </a:r>
            <a:r>
              <a:rPr lang="nl-NL" dirty="0" err="1"/>
              <a:t>path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path</a:t>
            </a:r>
            <a:r>
              <a:rPr lang="nl-NL" dirty="0"/>
              <a:t> </a:t>
            </a:r>
            <a:r>
              <a:rPr lang="nl-NL" dirty="0" err="1"/>
              <a:t>might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different!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632150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Demo: </a:t>
            </a:r>
            <a:r>
              <a:rPr lang="nl-NL" dirty="0" err="1"/>
              <a:t>example-compile-developer-api.sh</a:t>
            </a:r>
            <a:endParaRPr lang="nl-NL" dirty="0"/>
          </a:p>
          <a:p>
            <a:r>
              <a:rPr lang="nl-NL" dirty="0" err="1"/>
              <a:t>Note</a:t>
            </a:r>
            <a:r>
              <a:rPr lang="nl-NL" dirty="0"/>
              <a:t>: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book</a:t>
            </a:r>
            <a:r>
              <a:rPr lang="nl-NL" dirty="0"/>
              <a:t> </a:t>
            </a:r>
            <a:r>
              <a:rPr lang="nl-NL" dirty="0" err="1"/>
              <a:t>lists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order of </a:t>
            </a:r>
            <a:r>
              <a:rPr lang="nl-NL" dirty="0" err="1"/>
              <a:t>the</a:t>
            </a:r>
            <a:r>
              <a:rPr lang="nl-NL" dirty="0"/>
              <a:t> source files is important… </a:t>
            </a:r>
            <a:r>
              <a:rPr lang="nl-NL" dirty="0" err="1"/>
              <a:t>however</a:t>
            </a:r>
            <a:r>
              <a:rPr lang="nl-NL" dirty="0"/>
              <a:t> we </a:t>
            </a:r>
            <a:r>
              <a:rPr lang="nl-NL" dirty="0" err="1"/>
              <a:t>can’t</a:t>
            </a:r>
            <a:r>
              <a:rPr lang="nl-NL" dirty="0"/>
              <a:t> reproduce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behavior</a:t>
            </a:r>
            <a:r>
              <a:rPr lang="nl-NL" dirty="0"/>
              <a:t>!!!!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048702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Demo: </a:t>
            </a:r>
            <a:r>
              <a:rPr lang="nl-NL" dirty="0" err="1"/>
              <a:t>example</a:t>
            </a:r>
            <a:r>
              <a:rPr lang="nl-NL" dirty="0"/>
              <a:t>-</a:t>
            </a:r>
            <a:r>
              <a:rPr lang="nl-NL" dirty="0" err="1"/>
              <a:t>compile</a:t>
            </a:r>
            <a:r>
              <a:rPr lang="nl-NL" dirty="0"/>
              <a:t>-</a:t>
            </a:r>
            <a:r>
              <a:rPr lang="nl-NL" dirty="0" err="1"/>
              <a:t>developer</a:t>
            </a:r>
            <a:r>
              <a:rPr lang="nl-NL" dirty="0"/>
              <a:t>-</a:t>
            </a:r>
            <a:r>
              <a:rPr lang="nl-NL" dirty="0" err="1"/>
              <a:t>api</a:t>
            </a:r>
            <a:r>
              <a:rPr lang="nl-NL" dirty="0"/>
              <a:t>-without-</a:t>
            </a:r>
            <a:r>
              <a:rPr lang="nl-NL" dirty="0" err="1"/>
              <a:t>mod</a:t>
            </a:r>
            <a:r>
              <a:rPr lang="nl-NL" dirty="0"/>
              <a:t>-</a:t>
            </a:r>
            <a:r>
              <a:rPr lang="nl-NL" dirty="0" err="1"/>
              <a:t>path.sh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481961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Demo: </a:t>
            </a:r>
            <a:r>
              <a:rPr lang="nl-NL" dirty="0" err="1"/>
              <a:t>example</a:t>
            </a:r>
            <a:r>
              <a:rPr lang="nl-NL" dirty="0"/>
              <a:t>-</a:t>
            </a:r>
            <a:r>
              <a:rPr lang="nl-NL" dirty="0" err="1"/>
              <a:t>compile</a:t>
            </a:r>
            <a:r>
              <a:rPr lang="nl-NL" dirty="0"/>
              <a:t>-</a:t>
            </a:r>
            <a:r>
              <a:rPr lang="nl-NL" dirty="0" err="1"/>
              <a:t>developer</a:t>
            </a:r>
            <a:r>
              <a:rPr lang="nl-NL" dirty="0"/>
              <a:t>-</a:t>
            </a:r>
            <a:r>
              <a:rPr lang="nl-NL" dirty="0" err="1"/>
              <a:t>api</a:t>
            </a:r>
            <a:r>
              <a:rPr lang="nl-NL" dirty="0"/>
              <a:t>-without-</a:t>
            </a:r>
            <a:r>
              <a:rPr lang="nl-NL" dirty="0" err="1"/>
              <a:t>mod</a:t>
            </a:r>
            <a:r>
              <a:rPr lang="nl-NL" dirty="0"/>
              <a:t>-</a:t>
            </a:r>
            <a:r>
              <a:rPr lang="nl-NL" dirty="0" err="1"/>
              <a:t>path.sh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152831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Demo: </a:t>
            </a:r>
            <a:r>
              <a:rPr lang="nl-NL" dirty="0" err="1"/>
              <a:t>example</a:t>
            </a:r>
            <a:r>
              <a:rPr lang="nl-NL" dirty="0"/>
              <a:t>-source-order-</a:t>
            </a:r>
            <a:r>
              <a:rPr lang="nl-NL" dirty="0" err="1"/>
              <a:t>important.sh</a:t>
            </a:r>
            <a:r>
              <a:rPr lang="nl-NL" dirty="0"/>
              <a:t>.</a:t>
            </a:r>
          </a:p>
          <a:p>
            <a:endParaRPr lang="nl-NL" dirty="0"/>
          </a:p>
          <a:p>
            <a:r>
              <a:rPr lang="nl-NL" dirty="0" err="1"/>
              <a:t>After</a:t>
            </a:r>
            <a:r>
              <a:rPr lang="nl-NL" dirty="0"/>
              <a:t> </a:t>
            </a:r>
            <a:r>
              <a:rPr lang="nl-NL" dirty="0" err="1"/>
              <a:t>compile</a:t>
            </a:r>
            <a:r>
              <a:rPr lang="nl-NL" dirty="0"/>
              <a:t>, package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again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</a:t>
            </a:r>
            <a:r>
              <a:rPr lang="nl-NL" dirty="0" err="1"/>
              <a:t>the</a:t>
            </a:r>
            <a:r>
              <a:rPr lang="nl-NL" dirty="0"/>
              <a:t> app </a:t>
            </a:r>
            <a:r>
              <a:rPr lang="nl-NL" dirty="0" err="1"/>
              <a:t>again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proof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is </a:t>
            </a:r>
            <a:r>
              <a:rPr lang="nl-NL" dirty="0" err="1"/>
              <a:t>fully</a:t>
            </a:r>
            <a:r>
              <a:rPr lang="nl-NL" dirty="0"/>
              <a:t> </a:t>
            </a:r>
            <a:r>
              <a:rPr lang="nl-NL" dirty="0" err="1"/>
              <a:t>functional</a:t>
            </a:r>
            <a:r>
              <a:rPr lang="nl-NL" dirty="0"/>
              <a:t>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48282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Notice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standard </a:t>
            </a:r>
            <a:r>
              <a:rPr lang="nl-NL" dirty="0" err="1"/>
              <a:t>java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jdk</a:t>
            </a:r>
            <a:r>
              <a:rPr lang="nl-NL" dirty="0"/>
              <a:t> modules. </a:t>
            </a:r>
            <a:r>
              <a:rPr lang="nl-NL" dirty="0" err="1"/>
              <a:t>Notice</a:t>
            </a:r>
            <a:r>
              <a:rPr lang="nl-NL" dirty="0"/>
              <a:t> </a:t>
            </a:r>
            <a:r>
              <a:rPr lang="nl-NL" dirty="0" err="1"/>
              <a:t>java.base</a:t>
            </a:r>
            <a:r>
              <a:rPr lang="nl-NL" dirty="0"/>
              <a:t> is </a:t>
            </a:r>
            <a:r>
              <a:rPr lang="nl-NL" dirty="0" err="1"/>
              <a:t>always</a:t>
            </a:r>
            <a:r>
              <a:rPr lang="nl-NL" dirty="0"/>
              <a:t> </a:t>
            </a:r>
            <a:r>
              <a:rPr lang="nl-NL" dirty="0" err="1"/>
              <a:t>available</a:t>
            </a:r>
            <a:r>
              <a:rPr lang="nl-NL" dirty="0"/>
              <a:t>.</a:t>
            </a:r>
          </a:p>
          <a:p>
            <a:r>
              <a:rPr lang="nl-NL" dirty="0"/>
              <a:t>Demo: </a:t>
            </a:r>
            <a:r>
              <a:rPr lang="nl-NL" dirty="0" err="1"/>
              <a:t>describe</a:t>
            </a:r>
            <a:r>
              <a:rPr lang="nl-NL" dirty="0"/>
              <a:t>-a-module-</a:t>
            </a:r>
            <a:r>
              <a:rPr lang="nl-NL" dirty="0" err="1"/>
              <a:t>with</a:t>
            </a:r>
            <a:r>
              <a:rPr lang="nl-NL" dirty="0"/>
              <a:t>-</a:t>
            </a:r>
            <a:r>
              <a:rPr lang="nl-NL" dirty="0" err="1"/>
              <a:t>java-command.sh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914646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Notice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standard </a:t>
            </a:r>
            <a:r>
              <a:rPr lang="nl-NL" dirty="0" err="1"/>
              <a:t>java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jdk</a:t>
            </a:r>
            <a:r>
              <a:rPr lang="nl-NL" dirty="0"/>
              <a:t> modules. </a:t>
            </a:r>
            <a:r>
              <a:rPr lang="nl-NL" dirty="0" err="1"/>
              <a:t>Notice</a:t>
            </a:r>
            <a:r>
              <a:rPr lang="nl-NL" dirty="0"/>
              <a:t> </a:t>
            </a:r>
            <a:r>
              <a:rPr lang="nl-NL" dirty="0" err="1"/>
              <a:t>java.base</a:t>
            </a:r>
            <a:r>
              <a:rPr lang="nl-NL" dirty="0"/>
              <a:t> is </a:t>
            </a:r>
            <a:r>
              <a:rPr lang="nl-NL" dirty="0" err="1"/>
              <a:t>always</a:t>
            </a:r>
            <a:r>
              <a:rPr lang="nl-NL" dirty="0"/>
              <a:t> </a:t>
            </a:r>
            <a:r>
              <a:rPr lang="nl-NL" dirty="0" err="1"/>
              <a:t>available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101843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Demo: running-</a:t>
            </a:r>
            <a:r>
              <a:rPr lang="nl-NL" dirty="0" err="1"/>
              <a:t>with</a:t>
            </a:r>
            <a:r>
              <a:rPr lang="nl-NL" dirty="0"/>
              <a:t>-module-</a:t>
            </a:r>
            <a:r>
              <a:rPr lang="nl-NL" dirty="0" err="1"/>
              <a:t>resolution.sh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13991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Minor </a:t>
            </a:r>
            <a:r>
              <a:rPr lang="nl-NL" dirty="0" err="1"/>
              <a:t>difference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Java </a:t>
            </a:r>
            <a:r>
              <a:rPr lang="nl-NL" dirty="0" err="1"/>
              <a:t>command</a:t>
            </a:r>
            <a:r>
              <a:rPr lang="nl-NL" dirty="0"/>
              <a:t>, </a:t>
            </a:r>
            <a:r>
              <a:rPr lang="nl-NL" dirty="0" err="1"/>
              <a:t>the</a:t>
            </a:r>
            <a:r>
              <a:rPr lang="nl-NL" dirty="0"/>
              <a:t> module-info class is </a:t>
            </a:r>
            <a:r>
              <a:rPr lang="nl-NL" dirty="0" err="1"/>
              <a:t>included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output.</a:t>
            </a:r>
          </a:p>
          <a:p>
            <a:r>
              <a:rPr lang="nl-NL" dirty="0"/>
              <a:t>Demo: </a:t>
            </a:r>
            <a:r>
              <a:rPr lang="nl-NL" dirty="0" err="1"/>
              <a:t>describe</a:t>
            </a:r>
            <a:r>
              <a:rPr lang="nl-NL" dirty="0"/>
              <a:t>-a-module-</a:t>
            </a:r>
            <a:r>
              <a:rPr lang="nl-NL" dirty="0" err="1"/>
              <a:t>with</a:t>
            </a:r>
            <a:r>
              <a:rPr lang="nl-NL" dirty="0"/>
              <a:t>-</a:t>
            </a:r>
            <a:r>
              <a:rPr lang="nl-NL" dirty="0" err="1"/>
              <a:t>jar-command.sh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07497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Demo: list-module-info-</a:t>
            </a:r>
            <a:r>
              <a:rPr lang="nl-NL" dirty="0" err="1"/>
              <a:t>with</a:t>
            </a:r>
            <a:r>
              <a:rPr lang="nl-NL" dirty="0"/>
              <a:t>-</a:t>
            </a:r>
            <a:r>
              <a:rPr lang="nl-NL" dirty="0" err="1"/>
              <a:t>jdeps-command.sh</a:t>
            </a:r>
            <a:r>
              <a:rPr lang="nl-NL" dirty="0"/>
              <a:t>.</a:t>
            </a:r>
          </a:p>
          <a:p>
            <a:endParaRPr lang="nl-NL" dirty="0"/>
          </a:p>
          <a:p>
            <a:r>
              <a:rPr lang="nl-NL" dirty="0" err="1"/>
              <a:t>Notice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difference</a:t>
            </a:r>
            <a:r>
              <a:rPr lang="nl-NL" dirty="0"/>
              <a:t> </a:t>
            </a:r>
            <a:r>
              <a:rPr lang="nl-NL" dirty="0" err="1"/>
              <a:t>using</a:t>
            </a:r>
            <a:r>
              <a:rPr lang="nl-NL" dirty="0"/>
              <a:t> running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without summary.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31915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Demo, </a:t>
            </a:r>
            <a:r>
              <a:rPr lang="nl-NL" dirty="0" err="1"/>
              <a:t>compile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524329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Demo: list-module-info-</a:t>
            </a:r>
            <a:r>
              <a:rPr lang="nl-NL" dirty="0" err="1"/>
              <a:t>with</a:t>
            </a:r>
            <a:r>
              <a:rPr lang="nl-NL" dirty="0"/>
              <a:t>-</a:t>
            </a:r>
            <a:r>
              <a:rPr lang="nl-NL" dirty="0" err="1"/>
              <a:t>jdeps-command.sh</a:t>
            </a:r>
            <a:r>
              <a:rPr lang="nl-NL" dirty="0"/>
              <a:t>.</a:t>
            </a:r>
          </a:p>
          <a:p>
            <a:endParaRPr lang="nl-NL" dirty="0"/>
          </a:p>
          <a:p>
            <a:r>
              <a:rPr lang="nl-NL" dirty="0" err="1"/>
              <a:t>Notice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difference</a:t>
            </a:r>
            <a:r>
              <a:rPr lang="nl-NL" dirty="0"/>
              <a:t> </a:t>
            </a:r>
            <a:r>
              <a:rPr lang="nl-NL" dirty="0" err="1"/>
              <a:t>using</a:t>
            </a:r>
            <a:r>
              <a:rPr lang="nl-NL" dirty="0"/>
              <a:t> running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without summary.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737068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726675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Demo: </a:t>
            </a:r>
            <a:r>
              <a:rPr lang="nl-NL" dirty="0" err="1"/>
              <a:t>example</a:t>
            </a:r>
            <a:r>
              <a:rPr lang="nl-NL" dirty="0"/>
              <a:t>-</a:t>
            </a:r>
            <a:r>
              <a:rPr lang="nl-NL" dirty="0" err="1"/>
              <a:t>compile</a:t>
            </a:r>
            <a:r>
              <a:rPr lang="nl-NL" dirty="0"/>
              <a:t>-</a:t>
            </a:r>
            <a:r>
              <a:rPr lang="nl-NL" dirty="0" err="1"/>
              <a:t>developer</a:t>
            </a:r>
            <a:r>
              <a:rPr lang="nl-NL" dirty="0"/>
              <a:t>-</a:t>
            </a:r>
            <a:r>
              <a:rPr lang="nl-NL" dirty="0" err="1"/>
              <a:t>api</a:t>
            </a:r>
            <a:r>
              <a:rPr lang="nl-NL" dirty="0"/>
              <a:t>-without-</a:t>
            </a:r>
            <a:r>
              <a:rPr lang="nl-NL" dirty="0" err="1"/>
              <a:t>mod</a:t>
            </a:r>
            <a:r>
              <a:rPr lang="nl-NL" dirty="0"/>
              <a:t>-</a:t>
            </a:r>
            <a:r>
              <a:rPr lang="nl-NL" dirty="0" err="1"/>
              <a:t>path.sh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222256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466B6-60EA-4E33-84EF-0FD79CD76074}" type="slidenum">
              <a:rPr lang="nl-NL" smtClean="0">
                <a:solidFill>
                  <a:prstClr val="black"/>
                </a:solidFill>
                <a:latin typeface="Calibri"/>
              </a:rPr>
              <a:pPr/>
              <a:t>50</a:t>
            </a:fld>
            <a:endParaRPr lang="nl-NL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9934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42708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Demo, </a:t>
            </a:r>
            <a:r>
              <a:rPr lang="nl-NL" dirty="0" err="1"/>
              <a:t>compile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42241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Of course…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are </a:t>
            </a:r>
            <a:r>
              <a:rPr lang="nl-NL" dirty="0" err="1"/>
              <a:t>writing</a:t>
            </a:r>
            <a:r>
              <a:rPr lang="nl-NL" dirty="0"/>
              <a:t> a module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general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is </a:t>
            </a:r>
            <a:r>
              <a:rPr lang="nl-NL" dirty="0" err="1"/>
              <a:t>not</a:t>
            </a:r>
            <a:r>
              <a:rPr lang="nl-NL" dirty="0"/>
              <a:t> smart </a:t>
            </a:r>
            <a:r>
              <a:rPr lang="nl-NL" dirty="0" err="1"/>
              <a:t>to</a:t>
            </a:r>
            <a:r>
              <a:rPr lang="nl-NL" dirty="0"/>
              <a:t> follow </a:t>
            </a:r>
            <a:r>
              <a:rPr lang="nl-NL" dirty="0" err="1"/>
              <a:t>this</a:t>
            </a:r>
            <a:r>
              <a:rPr lang="nl-NL" dirty="0"/>
              <a:t> approach. But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have a module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inside</a:t>
            </a:r>
            <a:r>
              <a:rPr lang="nl-NL" dirty="0"/>
              <a:t> a </a:t>
            </a:r>
            <a:r>
              <a:rPr lang="nl-NL" dirty="0" err="1"/>
              <a:t>library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are </a:t>
            </a:r>
            <a:r>
              <a:rPr lang="nl-NL" dirty="0" err="1"/>
              <a:t>writing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useful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7463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88612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Demo, </a:t>
            </a:r>
            <a:r>
              <a:rPr lang="nl-NL" dirty="0" err="1"/>
              <a:t>compile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87944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dirty="0"/>
              <a:t>Module </a:t>
            </a:r>
            <a:r>
              <a:rPr lang="nl-NL" sz="1200" b="1" i="1" dirty="0" err="1"/>
              <a:t>developer-meetups</a:t>
            </a:r>
            <a:r>
              <a:rPr lang="nl-NL" sz="1200" dirty="0"/>
              <a:t> </a:t>
            </a:r>
            <a:r>
              <a:rPr lang="nl-NL" sz="1200" dirty="0" err="1"/>
              <a:t>requires</a:t>
            </a:r>
            <a:r>
              <a:rPr lang="nl-NL" sz="1200" dirty="0"/>
              <a:t> module </a:t>
            </a:r>
            <a:r>
              <a:rPr lang="nl-NL" sz="1200" b="1" i="1" dirty="0" err="1"/>
              <a:t>developer-feeding</a:t>
            </a:r>
            <a:r>
              <a:rPr lang="nl-NL" sz="1200" dirty="0"/>
              <a:t> </a:t>
            </a:r>
            <a:r>
              <a:rPr lang="nl-NL" sz="1200" dirty="0" err="1"/>
              <a:t>and</a:t>
            </a:r>
            <a:r>
              <a:rPr lang="nl-NL" sz="1200" dirty="0"/>
              <a:t> </a:t>
            </a:r>
            <a:r>
              <a:rPr lang="nl-NL" sz="1200" dirty="0" err="1"/>
              <a:t>this</a:t>
            </a:r>
            <a:r>
              <a:rPr lang="nl-NL" sz="1200" dirty="0"/>
              <a:t> means </a:t>
            </a:r>
            <a:r>
              <a:rPr lang="nl-NL" sz="1200" dirty="0" err="1"/>
              <a:t>that</a:t>
            </a:r>
            <a:r>
              <a:rPr lang="nl-NL" sz="1200" dirty="0"/>
              <a:t> module </a:t>
            </a:r>
            <a:r>
              <a:rPr lang="nl-NL" sz="1200" b="1" i="1" dirty="0" err="1"/>
              <a:t>developer</a:t>
            </a:r>
            <a:r>
              <a:rPr lang="nl-NL" sz="1200" b="1" i="1" dirty="0"/>
              <a:t>-live</a:t>
            </a:r>
            <a:r>
              <a:rPr lang="nl-NL" sz="1200" dirty="0"/>
              <a:t> </a:t>
            </a:r>
            <a:r>
              <a:rPr lang="nl-NL" sz="1200" dirty="0" err="1"/>
              <a:t>implicitly</a:t>
            </a:r>
            <a:r>
              <a:rPr lang="nl-NL" sz="1200" dirty="0"/>
              <a:t> </a:t>
            </a:r>
            <a:r>
              <a:rPr lang="nl-NL" sz="1200" dirty="0" err="1"/>
              <a:t>requires</a:t>
            </a:r>
            <a:r>
              <a:rPr lang="nl-NL" sz="1200" dirty="0"/>
              <a:t> </a:t>
            </a:r>
            <a:r>
              <a:rPr lang="nl-NL" sz="1200" b="1" i="1" dirty="0" err="1"/>
              <a:t>developer-feeding</a:t>
            </a:r>
            <a:r>
              <a:rPr lang="nl-NL" sz="1200" dirty="0"/>
              <a:t> as well. But as we </a:t>
            </a:r>
            <a:r>
              <a:rPr lang="nl-NL" sz="1200" dirty="0" err="1"/>
              <a:t>can</a:t>
            </a:r>
            <a:r>
              <a:rPr lang="nl-NL" sz="1200" dirty="0"/>
              <a:t> </a:t>
            </a:r>
            <a:r>
              <a:rPr lang="nl-NL" sz="1200" dirty="0" err="1"/>
              <a:t>see</a:t>
            </a:r>
            <a:r>
              <a:rPr lang="nl-NL" sz="1200" dirty="0"/>
              <a:t> </a:t>
            </a:r>
            <a:r>
              <a:rPr lang="nl-NL" sz="1200" dirty="0" err="1"/>
              <a:t>the</a:t>
            </a:r>
            <a:r>
              <a:rPr lang="nl-NL" sz="1200" dirty="0"/>
              <a:t> module-info of </a:t>
            </a:r>
            <a:r>
              <a:rPr lang="nl-NL" sz="1200" b="1" i="1" dirty="0" err="1"/>
              <a:t>developer</a:t>
            </a:r>
            <a:r>
              <a:rPr lang="nl-NL" sz="1200" b="1" i="1" dirty="0"/>
              <a:t>-live</a:t>
            </a:r>
            <a:r>
              <a:rPr lang="nl-NL" sz="1200" dirty="0"/>
              <a:t> </a:t>
            </a:r>
            <a:r>
              <a:rPr lang="nl-NL" sz="1200" dirty="0" err="1"/>
              <a:t>doesn't</a:t>
            </a:r>
            <a:r>
              <a:rPr lang="nl-NL" sz="1200" dirty="0"/>
              <a:t> </a:t>
            </a:r>
            <a:r>
              <a:rPr lang="nl-NL" sz="1200" dirty="0" err="1"/>
              <a:t>not</a:t>
            </a:r>
            <a:r>
              <a:rPr lang="nl-NL" sz="1200" dirty="0"/>
              <a:t> </a:t>
            </a:r>
            <a:r>
              <a:rPr lang="nl-NL" sz="1200" dirty="0" err="1"/>
              <a:t>specify</a:t>
            </a:r>
            <a:r>
              <a:rPr lang="nl-NL" sz="1200" dirty="0"/>
              <a:t> a </a:t>
            </a:r>
            <a:r>
              <a:rPr lang="nl-NL" sz="1200" dirty="0" err="1"/>
              <a:t>requires</a:t>
            </a:r>
            <a:r>
              <a:rPr lang="nl-NL" sz="1200" dirty="0"/>
              <a:t> </a:t>
            </a:r>
            <a:r>
              <a:rPr lang="nl-NL" sz="1200" dirty="0" err="1"/>
              <a:t>for</a:t>
            </a:r>
            <a:r>
              <a:rPr lang="nl-NL" sz="1200" dirty="0"/>
              <a:t> </a:t>
            </a:r>
            <a:r>
              <a:rPr lang="nl-NL" sz="1200" b="1" i="1" dirty="0" err="1"/>
              <a:t>developer-feeding</a:t>
            </a:r>
            <a:r>
              <a:rPr lang="nl-NL" sz="1200" dirty="0"/>
              <a:t>.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09314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wmf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6.wmf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hoek 26"/>
          <p:cNvSpPr/>
          <p:nvPr userDrawn="1"/>
        </p:nvSpPr>
        <p:spPr>
          <a:xfrm>
            <a:off x="-7551" y="6153465"/>
            <a:ext cx="12195317" cy="7045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9" name="Afgeschuind enkele hoek rechthoek 8"/>
          <p:cNvSpPr/>
          <p:nvPr userDrawn="1"/>
        </p:nvSpPr>
        <p:spPr>
          <a:xfrm>
            <a:off x="3677" y="3529042"/>
            <a:ext cx="9094933" cy="1550023"/>
          </a:xfrm>
          <a:prstGeom prst="snip1Rect">
            <a:avLst>
              <a:gd name="adj" fmla="val 14840"/>
            </a:avLst>
          </a:prstGeom>
          <a:solidFill>
            <a:schemeClr val="tx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0" name="Afgeschuind enkele hoek rechthoek 9"/>
          <p:cNvSpPr/>
          <p:nvPr userDrawn="1"/>
        </p:nvSpPr>
        <p:spPr>
          <a:xfrm flipH="1">
            <a:off x="9095955" y="3517140"/>
            <a:ext cx="3091846" cy="1550024"/>
          </a:xfrm>
          <a:prstGeom prst="snip1Rect">
            <a:avLst>
              <a:gd name="adj" fmla="val 14867"/>
            </a:avLst>
          </a:prstGeom>
          <a:solidFill>
            <a:schemeClr val="bg1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1" name="Tekstvak 30"/>
          <p:cNvSpPr txBox="1"/>
          <p:nvPr userDrawn="1"/>
        </p:nvSpPr>
        <p:spPr>
          <a:xfrm rot="20700000">
            <a:off x="-2070055" y="517555"/>
            <a:ext cx="1140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Edit your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Background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image</a:t>
            </a:r>
          </a:p>
        </p:txBody>
      </p:sp>
      <p:sp>
        <p:nvSpPr>
          <p:cNvPr id="1031" name="Boog 1030"/>
          <p:cNvSpPr/>
          <p:nvPr userDrawn="1"/>
        </p:nvSpPr>
        <p:spPr>
          <a:xfrm rot="9900000">
            <a:off x="-1341975" y="487939"/>
            <a:ext cx="1375223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0032" y="4480404"/>
            <a:ext cx="8257117" cy="3810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7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Your awesome subtitle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0032" y="3910339"/>
            <a:ext cx="8257117" cy="5080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ts val="4000"/>
              </a:lnSpc>
              <a:defRPr sz="40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Presentation Title</a:t>
            </a:r>
            <a:endParaRPr lang="nl-NL" noProof="0"/>
          </a:p>
        </p:txBody>
      </p:sp>
      <p:sp>
        <p:nvSpPr>
          <p:cNvPr id="13" name="Tekstvak 12"/>
          <p:cNvSpPr txBox="1"/>
          <p:nvPr userDrawn="1"/>
        </p:nvSpPr>
        <p:spPr>
          <a:xfrm rot="390814">
            <a:off x="12727257" y="3311826"/>
            <a:ext cx="1519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Enter your name,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Department,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and version</a:t>
            </a:r>
          </a:p>
        </p:txBody>
      </p:sp>
      <p:sp>
        <p:nvSpPr>
          <p:cNvPr id="14" name="Boog 13"/>
          <p:cNvSpPr/>
          <p:nvPr userDrawn="1"/>
        </p:nvSpPr>
        <p:spPr>
          <a:xfrm rot="12165034" flipH="1">
            <a:off x="12084791" y="3188386"/>
            <a:ext cx="1529115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2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457632" y="3915807"/>
            <a:ext cx="2445613" cy="1868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 err="1"/>
              <a:t>Department</a:t>
            </a:r>
            <a:endParaRPr lang="en-GB"/>
          </a:p>
        </p:txBody>
      </p:sp>
      <p:sp>
        <p:nvSpPr>
          <p:cNvPr id="34" name="Tijdelijke aanduiding voor tekst 5"/>
          <p:cNvSpPr>
            <a:spLocks noGrp="1"/>
          </p:cNvSpPr>
          <p:nvPr>
            <p:ph type="body" sz="quarter" idx="14" hasCustomPrompt="1"/>
          </p:nvPr>
        </p:nvSpPr>
        <p:spPr>
          <a:xfrm>
            <a:off x="9457632" y="4140768"/>
            <a:ext cx="2445613" cy="1868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Author</a:t>
            </a:r>
            <a:endParaRPr lang="en-GB"/>
          </a:p>
        </p:txBody>
      </p:sp>
      <p:sp>
        <p:nvSpPr>
          <p:cNvPr id="35" name="Tijdelijke aanduiding voor tekst 5"/>
          <p:cNvSpPr>
            <a:spLocks noGrp="1"/>
          </p:cNvSpPr>
          <p:nvPr>
            <p:ph type="body" sz="quarter" idx="15" hasCustomPrompt="1"/>
          </p:nvPr>
        </p:nvSpPr>
        <p:spPr>
          <a:xfrm>
            <a:off x="9457632" y="4358663"/>
            <a:ext cx="2445613" cy="1868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Date / </a:t>
            </a:r>
            <a:r>
              <a:rPr lang="nl-NL" err="1"/>
              <a:t>version</a:t>
            </a:r>
            <a:endParaRPr lang="en-GB"/>
          </a:p>
        </p:txBody>
      </p:sp>
      <p:grpSp>
        <p:nvGrpSpPr>
          <p:cNvPr id="18" name="Groep 29"/>
          <p:cNvGrpSpPr/>
          <p:nvPr userDrawn="1"/>
        </p:nvGrpSpPr>
        <p:grpSpPr>
          <a:xfrm>
            <a:off x="27" y="0"/>
            <a:ext cx="12191999" cy="1053088"/>
            <a:chOff x="1" y="0"/>
            <a:chExt cx="9143999" cy="789816"/>
          </a:xfrm>
        </p:grpSpPr>
        <p:sp>
          <p:nvSpPr>
            <p:cNvPr id="19" name="Rechthoek 24"/>
            <p:cNvSpPr/>
            <p:nvPr userDrawn="1"/>
          </p:nvSpPr>
          <p:spPr>
            <a:xfrm>
              <a:off x="1" y="0"/>
              <a:ext cx="9143999" cy="70454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sp>
          <p:nvSpPr>
            <p:cNvPr id="20" name="Rechthoek 25"/>
            <p:cNvSpPr/>
            <p:nvPr userDrawn="1"/>
          </p:nvSpPr>
          <p:spPr>
            <a:xfrm rot="18900000">
              <a:off x="4412691" y="465488"/>
              <a:ext cx="324328" cy="3243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pic>
          <p:nvPicPr>
            <p:cNvPr id="21" name="Picture 15" descr="AA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9034" y="313999"/>
              <a:ext cx="1278592" cy="31639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86169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gh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80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 baseline="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22" y="1220907"/>
            <a:ext cx="10997655" cy="4881087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rgbClr val="54646C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7" y="530550"/>
            <a:ext cx="11123319" cy="280537"/>
            <a:chOff x="472458" y="532263"/>
            <a:chExt cx="888121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091" y="1018824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0" y="30121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206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4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759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80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22" y="1220907"/>
            <a:ext cx="10997655" cy="4881087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8" y="530550"/>
            <a:ext cx="11120144" cy="280537"/>
            <a:chOff x="472458" y="532263"/>
            <a:chExt cx="8878683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8998676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091" y="1018824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0" y="30121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206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4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953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80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11" y="530550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0" y="30121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206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69902" y="1155704"/>
            <a:ext cx="5410947" cy="4707219"/>
          </a:xfrm>
          <a:prstGeom prst="rect">
            <a:avLst/>
          </a:prstGeom>
        </p:spPr>
        <p:txBody>
          <a:bodyPr lIns="108000" tIns="108000" rIns="108000" bIns="108000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4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364858" y="1150849"/>
            <a:ext cx="5325159" cy="4716555"/>
          </a:xfrm>
          <a:prstGeom prst="rect">
            <a:avLst/>
          </a:prstGeom>
        </p:spPr>
        <p:txBody>
          <a:bodyPr lIns="108000" tIns="108000" rIns="108000" bIns="108000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5" name="Tekstvak 30"/>
          <p:cNvSpPr txBox="1"/>
          <p:nvPr userDrawn="1"/>
        </p:nvSpPr>
        <p:spPr>
          <a:xfrm rot="340758">
            <a:off x="12561091" y="1018824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20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4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1823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80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11" y="530550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0" y="30121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206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583" y="2428876"/>
            <a:ext cx="1473200" cy="1104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520952" y="2428914"/>
            <a:ext cx="5869518" cy="2571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2525184" y="2781313"/>
            <a:ext cx="8915400" cy="752475"/>
          </a:xfrm>
          <a:prstGeom prst="rect">
            <a:avLst/>
          </a:prstGeom>
        </p:spPr>
        <p:txBody>
          <a:bodyPr/>
          <a:lstStyle>
            <a:lvl1pPr>
              <a:defRPr sz="1000"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32883" y="3743328"/>
            <a:ext cx="1473200" cy="1104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2525184" y="3743329"/>
            <a:ext cx="5869518" cy="2571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/>
          </p:nvPr>
        </p:nvSpPr>
        <p:spPr>
          <a:xfrm>
            <a:off x="2512484" y="4095765"/>
            <a:ext cx="8915400" cy="7524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0183" y="5048552"/>
            <a:ext cx="1473200" cy="1104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2512484" y="5048590"/>
            <a:ext cx="5869518" cy="2571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2499784" y="5400989"/>
            <a:ext cx="8915400" cy="7524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/>
          <p:cNvSpPr>
            <a:spLocks noGrp="1"/>
          </p:cNvSpPr>
          <p:nvPr>
            <p:ph type="body" sz="quarter" idx="22" hasCustomPrompt="1"/>
          </p:nvPr>
        </p:nvSpPr>
        <p:spPr>
          <a:xfrm>
            <a:off x="469915" y="1155716"/>
            <a:ext cx="11281134" cy="1062565"/>
          </a:xfrm>
          <a:prstGeom prst="rect">
            <a:avLst/>
          </a:prstGeom>
        </p:spPr>
        <p:txBody>
          <a:bodyPr lIns="108000" tIns="108000" rIns="108000" bIns="108000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latin typeface="Univers 45 Light" pitchFamily="2" charset="0"/>
              </a:defRPr>
            </a:lvl4pPr>
            <a:lvl5pPr>
              <a:defRPr sz="1200"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30" name="Tekstvak 30"/>
          <p:cNvSpPr txBox="1"/>
          <p:nvPr userDrawn="1"/>
        </p:nvSpPr>
        <p:spPr>
          <a:xfrm rot="340758">
            <a:off x="12561091" y="1018824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32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4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832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581511" y="530550"/>
            <a:ext cx="11129668" cy="280537"/>
            <a:chOff x="472458" y="532263"/>
            <a:chExt cx="8886288" cy="280537"/>
          </a:xfrm>
        </p:grpSpPr>
        <p:cxnSp>
          <p:nvCxnSpPr>
            <p:cNvPr id="19" name="Straight Connector 18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Straight Connector 19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82139" y="116452"/>
            <a:ext cx="10687050" cy="554567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GB">
                <a:latin typeface="Univers 45 Light" pitchFamily="2" charset="0"/>
              </a:rPr>
              <a:t>Click to add title.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7176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WGD\Dep 488443-Change Consultancy\Templates\Foto's\Blokpatroon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2" b="1068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9286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042988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53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49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13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534364" y="5051750"/>
            <a:ext cx="11123319" cy="280537"/>
            <a:chOff x="472458" y="532263"/>
            <a:chExt cx="8881218" cy="280537"/>
          </a:xfrm>
        </p:grpSpPr>
        <p:cxnSp>
          <p:nvCxnSpPr>
            <p:cNvPr id="16" name="Straight Connector 15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7986622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WGD\Dep 488443-Change Consultancy\Templates\Foto's\Brainstorm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5" b="283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042988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53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49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8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 userDrawn="1"/>
        </p:nvGrpSpPr>
        <p:grpSpPr>
          <a:xfrm>
            <a:off x="534364" y="5051750"/>
            <a:ext cx="11123319" cy="280537"/>
            <a:chOff x="472458" y="532263"/>
            <a:chExt cx="888121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410087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61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1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356364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9BD6A8D-D4B2-4ABA-A23E-497588D8D207}" type="datetimeFigureOut">
              <a:rPr lang="en-US">
                <a:solidFill>
                  <a:srgbClr val="009286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8/16/21</a:t>
            </a:fld>
            <a:endParaRPr lang="en-US">
              <a:solidFill>
                <a:srgbClr val="0092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356364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64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50EBAF0-36D4-4DB1-AA4A-F2D00383901E}" type="slidenum">
              <a:rPr lang="en-US">
                <a:solidFill>
                  <a:srgbClr val="009286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en-US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408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hoek 26"/>
          <p:cNvSpPr/>
          <p:nvPr userDrawn="1"/>
        </p:nvSpPr>
        <p:spPr>
          <a:xfrm>
            <a:off x="-7551" y="6153464"/>
            <a:ext cx="12195317" cy="7045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9" name="Afgeschuind enkele hoek rechthoek 8"/>
          <p:cNvSpPr/>
          <p:nvPr userDrawn="1"/>
        </p:nvSpPr>
        <p:spPr>
          <a:xfrm>
            <a:off x="3677" y="3529040"/>
            <a:ext cx="9094933" cy="1550023"/>
          </a:xfrm>
          <a:prstGeom prst="snip1Rect">
            <a:avLst>
              <a:gd name="adj" fmla="val 14840"/>
            </a:avLst>
          </a:prstGeom>
          <a:solidFill>
            <a:schemeClr val="tx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0" name="Afgeschuind enkele hoek rechthoek 9"/>
          <p:cNvSpPr/>
          <p:nvPr userDrawn="1"/>
        </p:nvSpPr>
        <p:spPr>
          <a:xfrm flipH="1">
            <a:off x="9095959" y="3517140"/>
            <a:ext cx="3091846" cy="1550024"/>
          </a:xfrm>
          <a:prstGeom prst="snip1Rect">
            <a:avLst>
              <a:gd name="adj" fmla="val 14867"/>
            </a:avLst>
          </a:prstGeom>
          <a:solidFill>
            <a:schemeClr val="bg1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1" name="Tekstvak 30"/>
          <p:cNvSpPr txBox="1"/>
          <p:nvPr userDrawn="1"/>
        </p:nvSpPr>
        <p:spPr>
          <a:xfrm rot="20700000">
            <a:off x="-2069930" y="517598"/>
            <a:ext cx="1139829" cy="646218"/>
          </a:xfrm>
          <a:prstGeom prst="rect">
            <a:avLst/>
          </a:prstGeom>
          <a:noFill/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Edit your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Background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image</a:t>
            </a:r>
          </a:p>
        </p:txBody>
      </p:sp>
      <p:sp>
        <p:nvSpPr>
          <p:cNvPr id="1031" name="Boog 1030"/>
          <p:cNvSpPr/>
          <p:nvPr userDrawn="1"/>
        </p:nvSpPr>
        <p:spPr>
          <a:xfrm rot="9900000">
            <a:off x="-1341963" y="487939"/>
            <a:ext cx="1375223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0032" y="4480404"/>
            <a:ext cx="8257117" cy="381000"/>
          </a:xfrm>
          <a:prstGeom prst="rect">
            <a:avLst/>
          </a:prstGeom>
        </p:spPr>
        <p:txBody>
          <a:bodyPr lIns="91328" tIns="45664" rIns="91328" bIns="45664"/>
          <a:lstStyle>
            <a:lvl1pPr marL="0" indent="0" algn="r">
              <a:lnSpc>
                <a:spcPts val="2999"/>
              </a:lnSpc>
              <a:spcBef>
                <a:spcPct val="0"/>
              </a:spcBef>
              <a:spcAft>
                <a:spcPct val="0"/>
              </a:spcAft>
              <a:defRPr sz="27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Your awesome subtitle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0032" y="3910339"/>
            <a:ext cx="8257117" cy="508000"/>
          </a:xfrm>
          <a:prstGeom prst="rect">
            <a:avLst/>
          </a:prstGeom>
        </p:spPr>
        <p:txBody>
          <a:bodyPr lIns="91328" tIns="45664" rIns="91328" bIns="45664" anchor="b"/>
          <a:lstStyle>
            <a:lvl1pPr algn="r">
              <a:lnSpc>
                <a:spcPts val="3999"/>
              </a:lnSpc>
              <a:defRPr sz="40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Presentation Title</a:t>
            </a:r>
            <a:endParaRPr lang="nl-NL" noProof="0"/>
          </a:p>
        </p:txBody>
      </p:sp>
      <p:sp>
        <p:nvSpPr>
          <p:cNvPr id="13" name="Tekstvak 12"/>
          <p:cNvSpPr txBox="1"/>
          <p:nvPr userDrawn="1"/>
        </p:nvSpPr>
        <p:spPr>
          <a:xfrm rot="390814">
            <a:off x="12727371" y="3311886"/>
            <a:ext cx="1519741" cy="646218"/>
          </a:xfrm>
          <a:prstGeom prst="rect">
            <a:avLst/>
          </a:prstGeom>
          <a:noFill/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Enter your name,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Department,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and version</a:t>
            </a:r>
          </a:p>
        </p:txBody>
      </p:sp>
      <p:sp>
        <p:nvSpPr>
          <p:cNvPr id="14" name="Boog 13"/>
          <p:cNvSpPr/>
          <p:nvPr userDrawn="1"/>
        </p:nvSpPr>
        <p:spPr>
          <a:xfrm rot="12165034" flipH="1">
            <a:off x="12084791" y="3188396"/>
            <a:ext cx="1529115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2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457632" y="3915807"/>
            <a:ext cx="2445613" cy="186856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 err="1"/>
              <a:t>Department</a:t>
            </a:r>
            <a:endParaRPr lang="en-GB"/>
          </a:p>
        </p:txBody>
      </p:sp>
      <p:sp>
        <p:nvSpPr>
          <p:cNvPr id="34" name="Tijdelijke aanduiding voor tekst 5"/>
          <p:cNvSpPr>
            <a:spLocks noGrp="1"/>
          </p:cNvSpPr>
          <p:nvPr>
            <p:ph type="body" sz="quarter" idx="14" hasCustomPrompt="1"/>
          </p:nvPr>
        </p:nvSpPr>
        <p:spPr>
          <a:xfrm>
            <a:off x="9457632" y="4140769"/>
            <a:ext cx="2445613" cy="186856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Author</a:t>
            </a:r>
            <a:endParaRPr lang="en-GB"/>
          </a:p>
        </p:txBody>
      </p:sp>
      <p:sp>
        <p:nvSpPr>
          <p:cNvPr id="35" name="Tijdelijke aanduiding voor tekst 5"/>
          <p:cNvSpPr>
            <a:spLocks noGrp="1"/>
          </p:cNvSpPr>
          <p:nvPr>
            <p:ph type="body" sz="quarter" idx="15" hasCustomPrompt="1"/>
          </p:nvPr>
        </p:nvSpPr>
        <p:spPr>
          <a:xfrm>
            <a:off x="9457632" y="4358663"/>
            <a:ext cx="2445613" cy="186856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Date / </a:t>
            </a:r>
            <a:r>
              <a:rPr lang="nl-NL" err="1"/>
              <a:t>version</a:t>
            </a:r>
            <a:endParaRPr lang="en-GB"/>
          </a:p>
        </p:txBody>
      </p:sp>
      <p:grpSp>
        <p:nvGrpSpPr>
          <p:cNvPr id="18" name="Groep 29"/>
          <p:cNvGrpSpPr/>
          <p:nvPr userDrawn="1"/>
        </p:nvGrpSpPr>
        <p:grpSpPr>
          <a:xfrm>
            <a:off x="32" y="0"/>
            <a:ext cx="12191999" cy="1053088"/>
            <a:chOff x="1" y="0"/>
            <a:chExt cx="9143999" cy="789816"/>
          </a:xfrm>
        </p:grpSpPr>
        <p:sp>
          <p:nvSpPr>
            <p:cNvPr id="19" name="Rechthoek 24"/>
            <p:cNvSpPr/>
            <p:nvPr userDrawn="1"/>
          </p:nvSpPr>
          <p:spPr>
            <a:xfrm>
              <a:off x="1" y="0"/>
              <a:ext cx="9143999" cy="70454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271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sp>
          <p:nvSpPr>
            <p:cNvPr id="20" name="Rechthoek 25"/>
            <p:cNvSpPr/>
            <p:nvPr userDrawn="1"/>
          </p:nvSpPr>
          <p:spPr>
            <a:xfrm rot="18900000">
              <a:off x="4412691" y="465488"/>
              <a:ext cx="324328" cy="3243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271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pic>
          <p:nvPicPr>
            <p:cNvPr id="21" name="Picture 15" descr="AA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9034" y="313999"/>
              <a:ext cx="1278592" cy="31639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197428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gh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 baseline="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24" y="1220898"/>
            <a:ext cx="10997655" cy="4881087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sz="1200" b="0">
                <a:solidFill>
                  <a:srgbClr val="54646C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8" y="530539"/>
            <a:ext cx="11123319" cy="280537"/>
            <a:chOff x="472458" y="532263"/>
            <a:chExt cx="888121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9" y="30120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4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0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7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95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gh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3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 baseline="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24" y="1220897"/>
            <a:ext cx="10997655" cy="4881087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rgbClr val="54646C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7" y="530539"/>
            <a:ext cx="11123319" cy="280537"/>
            <a:chOff x="472458" y="532263"/>
            <a:chExt cx="888121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091" y="1018812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0" y="301201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188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5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6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8871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24" y="1220898"/>
            <a:ext cx="10997655" cy="4881087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sz="1200" b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8" y="530539"/>
            <a:ext cx="11120144" cy="280537"/>
            <a:chOff x="472458" y="532263"/>
            <a:chExt cx="8878683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8998676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9" y="30120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4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0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7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FFFFFF"/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603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7" y="530539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9" y="30120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4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0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69906" y="1155714"/>
            <a:ext cx="5410947" cy="4707219"/>
          </a:xfrm>
          <a:prstGeom prst="rect">
            <a:avLst/>
          </a:prstGeom>
        </p:spPr>
        <p:txBody>
          <a:bodyPr lIns="107867" tIns="107867" rIns="107867" bIns="107867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4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364850" y="1150859"/>
            <a:ext cx="5325159" cy="4716555"/>
          </a:xfrm>
          <a:prstGeom prst="rect">
            <a:avLst/>
          </a:prstGeom>
        </p:spPr>
        <p:txBody>
          <a:bodyPr lIns="107867" tIns="107867" rIns="107867" bIns="107867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5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20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7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334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7" y="530539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9" y="30120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4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0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585" y="2428879"/>
            <a:ext cx="1473200" cy="1104900"/>
          </a:xfrm>
          <a:prstGeom prst="rect">
            <a:avLst/>
          </a:prstGeom>
        </p:spPr>
        <p:txBody>
          <a:bodyPr lIns="91328" tIns="45664" rIns="91328" bIns="45664"/>
          <a:lstStyle/>
          <a:p>
            <a:endParaRPr lang="en-US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520952" y="2428902"/>
            <a:ext cx="5869518" cy="2571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2525187" y="2781316"/>
            <a:ext cx="8915400" cy="7524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sz="1000"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32883" y="3743329"/>
            <a:ext cx="1473200" cy="1104900"/>
          </a:xfrm>
          <a:prstGeom prst="rect">
            <a:avLst/>
          </a:prstGeom>
        </p:spPr>
        <p:txBody>
          <a:bodyPr lIns="91328" tIns="45664" rIns="91328" bIns="45664"/>
          <a:lstStyle/>
          <a:p>
            <a:endParaRPr lang="en-US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2525184" y="3743338"/>
            <a:ext cx="5869518" cy="2571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/>
          </p:nvPr>
        </p:nvSpPr>
        <p:spPr>
          <a:xfrm>
            <a:off x="2512487" y="4095768"/>
            <a:ext cx="8915400" cy="7524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0183" y="5048553"/>
            <a:ext cx="1473200" cy="1104900"/>
          </a:xfrm>
          <a:prstGeom prst="rect">
            <a:avLst/>
          </a:prstGeom>
        </p:spPr>
        <p:txBody>
          <a:bodyPr lIns="91328" tIns="45664" rIns="91328" bIns="45664"/>
          <a:lstStyle/>
          <a:p>
            <a:endParaRPr lang="en-US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2512484" y="5048578"/>
            <a:ext cx="5869518" cy="2571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2499786" y="5400992"/>
            <a:ext cx="8915400" cy="7524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/>
          <p:cNvSpPr>
            <a:spLocks noGrp="1"/>
          </p:cNvSpPr>
          <p:nvPr>
            <p:ph type="body" sz="quarter" idx="22" hasCustomPrompt="1"/>
          </p:nvPr>
        </p:nvSpPr>
        <p:spPr>
          <a:xfrm>
            <a:off x="469923" y="1155719"/>
            <a:ext cx="11281134" cy="1062565"/>
          </a:xfrm>
          <a:prstGeom prst="rect">
            <a:avLst/>
          </a:prstGeom>
        </p:spPr>
        <p:txBody>
          <a:bodyPr lIns="107867" tIns="107867" rIns="107867" bIns="107867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latin typeface="Univers 45 Light" pitchFamily="2" charset="0"/>
              </a:defRPr>
            </a:lvl4pPr>
            <a:lvl5pPr>
              <a:defRPr sz="1200"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30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32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7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4325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WGD\Dep 488443-Change Consultancy\Templates\Foto's\Blokpatroon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2" b="1068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9286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28" tIns="45664" rIns="91328" bIns="45664" numCol="1" rtlCol="0" anchor="t" anchorCtr="0" compatLnSpc="1">
            <a:prstTxWarp prst="textNoShape">
              <a:avLst/>
            </a:prstTxWarp>
          </a:bodyPr>
          <a:lstStyle/>
          <a:p>
            <a:pPr defTabSz="10417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33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30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13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534371" y="5051739"/>
            <a:ext cx="11123319" cy="280537"/>
            <a:chOff x="472458" y="532263"/>
            <a:chExt cx="8881218" cy="280537"/>
          </a:xfrm>
        </p:grpSpPr>
        <p:cxnSp>
          <p:nvCxnSpPr>
            <p:cNvPr id="16" name="Straight Connector 15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566972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WGD\Dep 488443-Change Consultancy\Templates\Foto's\Brainstorm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5" b="283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28" tIns="45664" rIns="91328" bIns="45664" numCol="1" rtlCol="0" anchor="t" anchorCtr="0" compatLnSpc="1">
            <a:prstTxWarp prst="textNoShape">
              <a:avLst/>
            </a:prstTxWarp>
          </a:bodyPr>
          <a:lstStyle/>
          <a:p>
            <a:pPr defTabSz="10417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33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30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8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 userDrawn="1"/>
        </p:nvGrpSpPr>
        <p:grpSpPr>
          <a:xfrm>
            <a:off x="534371" y="5051739"/>
            <a:ext cx="11123319" cy="280537"/>
            <a:chOff x="472458" y="532263"/>
            <a:chExt cx="888121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586069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49"/>
            <a:ext cx="10363200" cy="1470025"/>
          </a:xfrm>
          <a:prstGeom prst="rect">
            <a:avLst/>
          </a:prstGeom>
        </p:spPr>
        <p:txBody>
          <a:bodyPr lIns="91328" tIns="45664" rIns="91328" bIns="45664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4"/>
            <a:ext cx="8534400" cy="1752600"/>
          </a:xfrm>
          <a:prstGeom prst="rect">
            <a:avLst/>
          </a:prstGeom>
        </p:spPr>
        <p:txBody>
          <a:bodyPr lIns="91328" tIns="45664" rIns="91328" bIns="45664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6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2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99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98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0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2" y="6356367"/>
            <a:ext cx="2844800" cy="365125"/>
          </a:xfrm>
          <a:prstGeom prst="rect">
            <a:avLst/>
          </a:prstGeom>
        </p:spPr>
        <p:txBody>
          <a:bodyPr lIns="91328" tIns="45664" rIns="91328" bIns="45664"/>
          <a:lstStyle/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5" y="6356367"/>
            <a:ext cx="3860800" cy="365125"/>
          </a:xfrm>
          <a:prstGeom prst="rect">
            <a:avLst/>
          </a:prstGeom>
        </p:spPr>
        <p:txBody>
          <a:bodyPr lIns="91328" tIns="45664" rIns="91328" bIns="45664"/>
          <a:lstStyle/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67"/>
            <a:ext cx="2844800" cy="365125"/>
          </a:xfrm>
          <a:prstGeom prst="rect">
            <a:avLst/>
          </a:prstGeom>
        </p:spPr>
        <p:txBody>
          <a:bodyPr lIns="91328" tIns="45664" rIns="91328" bIns="45664"/>
          <a:lstStyle/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150EBAF0-36D4-4DB1-AA4A-F2D00383901E}" type="slidenum">
              <a:rPr lang="en-US" smtClean="0">
                <a:solidFill>
                  <a:srgbClr val="009286"/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en-US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0989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tatement with Supporting Text_N900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body" sz="quarter" idx="16" hasCustomPrompt="1"/>
          </p:nvPr>
        </p:nvSpPr>
        <p:spPr>
          <a:xfrm>
            <a:off x="6383522" y="2449229"/>
            <a:ext cx="1270801" cy="1"/>
          </a:xfrm>
          <a:prstGeom prst="line">
            <a:avLst/>
          </a:prstGeom>
          <a:ln w="101600">
            <a:solidFill>
              <a:schemeClr val="accent2"/>
            </a:solidFill>
          </a:ln>
        </p:spPr>
        <p:txBody>
          <a:bodyPr lIns="45720" tIns="22860" rIns="45720" bIns="22860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sym typeface="Helvetica Light"/>
              </a:defRPr>
            </a:lvl1pPr>
          </a:lstStyle>
          <a:p>
            <a:pPr marL="0" indent="0" defTabSz="825500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7"/>
          </p:nvPr>
        </p:nvSpPr>
        <p:spPr>
          <a:xfrm>
            <a:off x="889000" y="806450"/>
            <a:ext cx="4573093" cy="2816156"/>
          </a:xfrm>
          <a:prstGeom prst="rect">
            <a:avLst/>
          </a:prstGeom>
        </p:spPr>
        <p:txBody>
          <a:bodyPr lIns="45720" tIns="22860" rIns="45720" bIns="22860" anchor="t">
            <a:noAutofit/>
          </a:bodyPr>
          <a:lstStyle>
            <a:lvl1pPr marL="0" indent="0" algn="l" defTabSz="412750">
              <a:spcBef>
                <a:spcPts val="0"/>
              </a:spcBef>
              <a:buSzTx/>
              <a:buNone/>
              <a:defRPr sz="6000" b="0" i="0" spc="-60">
                <a:latin typeface="Circular Pro Bold"/>
                <a:ea typeface="Circular Pro" charset="0"/>
                <a:cs typeface="Circular Pro Bold"/>
              </a:defRPr>
            </a:lvl1pPr>
          </a:lstStyle>
          <a:p>
            <a:r>
              <a:t>Big statement with support</a:t>
            </a:r>
          </a:p>
        </p:txBody>
      </p:sp>
      <p:sp>
        <p:nvSpPr>
          <p:cNvPr id="15" name="Shape 159"/>
          <p:cNvSpPr>
            <a:spLocks noGrp="1"/>
          </p:cNvSpPr>
          <p:nvPr>
            <p:ph type="body" sz="quarter" idx="13"/>
          </p:nvPr>
        </p:nvSpPr>
        <p:spPr>
          <a:xfrm>
            <a:off x="6383522" y="2857826"/>
            <a:ext cx="4924321" cy="1061829"/>
          </a:xfrm>
          <a:prstGeom prst="rect">
            <a:avLst/>
          </a:prstGeom>
        </p:spPr>
        <p:txBody>
          <a:bodyPr lIns="45720" tIns="22860" rIns="45720" bIns="22860" anchor="t">
            <a:noAutofit/>
          </a:bodyPr>
          <a:lstStyle>
            <a:lvl1pPr marL="0" indent="0" algn="l" defTabSz="412750">
              <a:spcBef>
                <a:spcPts val="0"/>
              </a:spcBef>
              <a:buSzTx/>
              <a:buNone/>
              <a:defRPr sz="3600" b="0" i="0" spc="-36">
                <a:solidFill>
                  <a:schemeClr val="bg1">
                    <a:alpha val="30000"/>
                  </a:schemeClr>
                </a:solidFill>
                <a:latin typeface="Circular Pro Bold"/>
                <a:ea typeface="Circular Pro" charset="0"/>
                <a:cs typeface="Circular Pro Bold"/>
              </a:defRPr>
            </a:lvl1pPr>
          </a:lstStyle>
          <a:p>
            <a:pPr marL="0" indent="0" algn="l" defTabSz="825500">
              <a:spcBef>
                <a:spcPts val="0"/>
              </a:spcBef>
              <a:buSzTx/>
              <a:buNone/>
              <a:defRPr sz="6000" spc="-59"/>
            </a:pPr>
            <a:r>
              <a:t>Please remember</a:t>
            </a:r>
          </a:p>
          <a:p>
            <a:pPr marL="0" indent="0" algn="l" defTabSz="825500">
              <a:spcBef>
                <a:spcPts val="0"/>
              </a:spcBef>
              <a:buSzTx/>
              <a:buNone/>
              <a:defRPr sz="3600" b="0" spc="-36"/>
            </a:pPr>
            <a:r>
              <a:t>Using a lot of text on slides is like reading your notes to your audience. Not presenting.</a:t>
            </a:r>
          </a:p>
        </p:txBody>
      </p:sp>
      <p:sp>
        <p:nvSpPr>
          <p:cNvPr id="16" name="Shape 160"/>
          <p:cNvSpPr>
            <a:spLocks noGrp="1"/>
          </p:cNvSpPr>
          <p:nvPr>
            <p:ph type="body" sz="quarter" idx="14"/>
          </p:nvPr>
        </p:nvSpPr>
        <p:spPr>
          <a:xfrm>
            <a:off x="6383523" y="4728171"/>
            <a:ext cx="4924322" cy="1061829"/>
          </a:xfrm>
          <a:prstGeom prst="rect">
            <a:avLst/>
          </a:prstGeom>
        </p:spPr>
        <p:txBody>
          <a:bodyPr lIns="45720" tIns="22860" rIns="45720" bIns="22860" anchor="t">
            <a:noAutofit/>
          </a:bodyPr>
          <a:lstStyle>
            <a:lvl1pPr marL="0" indent="0" algn="l" defTabSz="412750">
              <a:spcBef>
                <a:spcPts val="0"/>
              </a:spcBef>
              <a:buSzTx/>
              <a:buNone/>
              <a:defRPr sz="3600" b="0" i="0" spc="-36">
                <a:solidFill>
                  <a:schemeClr val="bg1">
                    <a:alpha val="30000"/>
                  </a:schemeClr>
                </a:solidFill>
                <a:latin typeface="Circular Pro Bold"/>
                <a:ea typeface="Circular Pro" charset="0"/>
                <a:cs typeface="Circular Pro Bold"/>
              </a:defRPr>
            </a:lvl1pPr>
          </a:lstStyle>
          <a:p>
            <a:pPr marL="0" indent="0" algn="l" defTabSz="825500">
              <a:spcBef>
                <a:spcPts val="0"/>
              </a:spcBef>
              <a:buSzTx/>
              <a:buNone/>
              <a:defRPr sz="6000" spc="-59"/>
            </a:pPr>
            <a:r>
              <a:t>Less is more</a:t>
            </a:r>
          </a:p>
          <a:p>
            <a:pPr marL="0" indent="0" algn="l" defTabSz="825500">
              <a:spcBef>
                <a:spcPts val="0"/>
              </a:spcBef>
              <a:buSzTx/>
              <a:buNone/>
              <a:defRPr sz="3600" b="0" spc="-36"/>
            </a:pPr>
            <a:r>
              <a:t>If you don’t need any of the points, don’t use them. We don’t believe in filler, baby!</a:t>
            </a:r>
          </a:p>
        </p:txBody>
      </p:sp>
      <p:sp>
        <p:nvSpPr>
          <p:cNvPr id="18" name="Shape 161"/>
          <p:cNvSpPr>
            <a:spLocks noGrp="1"/>
          </p:cNvSpPr>
          <p:nvPr>
            <p:ph type="body" sz="quarter" idx="15"/>
          </p:nvPr>
        </p:nvSpPr>
        <p:spPr>
          <a:xfrm>
            <a:off x="6383523" y="923033"/>
            <a:ext cx="4924322" cy="1061829"/>
          </a:xfrm>
          <a:prstGeom prst="rect">
            <a:avLst/>
          </a:prstGeom>
        </p:spPr>
        <p:txBody>
          <a:bodyPr lIns="45720" tIns="22860" rIns="45720" bIns="22860" anchor="t">
            <a:noAutofit/>
          </a:bodyPr>
          <a:lstStyle>
            <a:lvl1pPr marL="0" indent="0" algn="l" defTabSz="412750">
              <a:spcBef>
                <a:spcPts val="0"/>
              </a:spcBef>
              <a:buSzTx/>
              <a:buNone/>
              <a:defRPr sz="3600" b="0" i="0" spc="-36">
                <a:solidFill>
                  <a:schemeClr val="bg1"/>
                </a:solidFill>
                <a:latin typeface="Circular Pro Bold"/>
                <a:ea typeface="Circular Pro" charset="0"/>
                <a:cs typeface="Circular Pro Bold"/>
              </a:defRPr>
            </a:lvl1pPr>
          </a:lstStyle>
          <a:p>
            <a:pPr marL="0" indent="0" algn="l" defTabSz="825500">
              <a:spcBef>
                <a:spcPts val="0"/>
              </a:spcBef>
              <a:buSzTx/>
              <a:buNone/>
              <a:defRPr sz="6000" spc="-59"/>
            </a:pPr>
            <a:r>
              <a:t>Spacing</a:t>
            </a:r>
          </a:p>
          <a:p>
            <a:pPr marL="0" indent="0" algn="l" defTabSz="825500">
              <a:spcBef>
                <a:spcPts val="0"/>
              </a:spcBef>
              <a:buSzTx/>
              <a:buNone/>
              <a:defRPr sz="3600" b="0" spc="-36"/>
            </a:pPr>
            <a:r>
              <a:t>Hold down *Shift* to drag when moving the bar to make sure it stays properly aligned.</a:t>
            </a:r>
          </a:p>
        </p:txBody>
      </p:sp>
    </p:spTree>
    <p:extLst>
      <p:ext uri="{BB962C8B-B14F-4D97-AF65-F5344CB8AC3E}">
        <p14:creationId xmlns:p14="http://schemas.microsoft.com/office/powerpoint/2010/main" val="2417250905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hoek 26"/>
          <p:cNvSpPr/>
          <p:nvPr userDrawn="1"/>
        </p:nvSpPr>
        <p:spPr>
          <a:xfrm>
            <a:off x="-7551" y="6153454"/>
            <a:ext cx="12195317" cy="7045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9" name="Afgeschuind enkele hoek rechthoek 8"/>
          <p:cNvSpPr/>
          <p:nvPr userDrawn="1"/>
        </p:nvSpPr>
        <p:spPr>
          <a:xfrm>
            <a:off x="3675" y="3529021"/>
            <a:ext cx="9094933" cy="1550023"/>
          </a:xfrm>
          <a:prstGeom prst="snip1Rect">
            <a:avLst>
              <a:gd name="adj" fmla="val 14840"/>
            </a:avLst>
          </a:prstGeom>
          <a:solidFill>
            <a:schemeClr val="tx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0" name="Afgeschuind enkele hoek rechthoek 9"/>
          <p:cNvSpPr/>
          <p:nvPr userDrawn="1"/>
        </p:nvSpPr>
        <p:spPr>
          <a:xfrm flipH="1">
            <a:off x="9095931" y="3517140"/>
            <a:ext cx="3091846" cy="1550024"/>
          </a:xfrm>
          <a:prstGeom prst="snip1Rect">
            <a:avLst>
              <a:gd name="adj" fmla="val 14867"/>
            </a:avLst>
          </a:prstGeom>
          <a:solidFill>
            <a:schemeClr val="bg1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31" name="Tekstvak 30"/>
          <p:cNvSpPr txBox="1"/>
          <p:nvPr userDrawn="1"/>
        </p:nvSpPr>
        <p:spPr>
          <a:xfrm rot="20700000">
            <a:off x="-2119551" y="488928"/>
            <a:ext cx="1239063" cy="703528"/>
          </a:xfrm>
          <a:prstGeom prst="rect">
            <a:avLst/>
          </a:prstGeom>
          <a:noFill/>
        </p:spPr>
        <p:txBody>
          <a:bodyPr wrap="non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Edit your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Background 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image</a:t>
            </a:r>
          </a:p>
        </p:txBody>
      </p:sp>
      <p:sp>
        <p:nvSpPr>
          <p:cNvPr id="1031" name="Boog 1030"/>
          <p:cNvSpPr/>
          <p:nvPr userDrawn="1"/>
        </p:nvSpPr>
        <p:spPr>
          <a:xfrm rot="9900000">
            <a:off x="-1341971" y="487938"/>
            <a:ext cx="1375223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0031" y="4480404"/>
            <a:ext cx="8257117" cy="381000"/>
          </a:xfrm>
          <a:prstGeom prst="rect">
            <a:avLst/>
          </a:prstGeom>
        </p:spPr>
        <p:txBody>
          <a:bodyPr lIns="102365" tIns="51182" rIns="102365" bIns="51182"/>
          <a:lstStyle>
            <a:lvl1pPr marL="0" indent="0" algn="r">
              <a:lnSpc>
                <a:spcPts val="3360"/>
              </a:lnSpc>
              <a:spcBef>
                <a:spcPct val="0"/>
              </a:spcBef>
              <a:spcAft>
                <a:spcPct val="0"/>
              </a:spcAft>
              <a:defRPr sz="30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Your awesome subtitle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0031" y="3910338"/>
            <a:ext cx="8257117" cy="508000"/>
          </a:xfrm>
          <a:prstGeom prst="rect">
            <a:avLst/>
          </a:prstGeom>
        </p:spPr>
        <p:txBody>
          <a:bodyPr lIns="102365" tIns="51182" rIns="102365" bIns="51182" anchor="b"/>
          <a:lstStyle>
            <a:lvl1pPr algn="r">
              <a:lnSpc>
                <a:spcPts val="4477"/>
              </a:lnSpc>
              <a:defRPr sz="45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Presentation Title</a:t>
            </a:r>
            <a:endParaRPr lang="nl-NL" noProof="0"/>
          </a:p>
        </p:txBody>
      </p:sp>
      <p:sp>
        <p:nvSpPr>
          <p:cNvPr id="13" name="Tekstvak 12"/>
          <p:cNvSpPr txBox="1"/>
          <p:nvPr userDrawn="1"/>
        </p:nvSpPr>
        <p:spPr>
          <a:xfrm rot="390814">
            <a:off x="12664128" y="3283213"/>
            <a:ext cx="1646226" cy="703528"/>
          </a:xfrm>
          <a:prstGeom prst="rect">
            <a:avLst/>
          </a:prstGeom>
          <a:noFill/>
        </p:spPr>
        <p:txBody>
          <a:bodyPr wrap="non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Enter your name, 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Department,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and version</a:t>
            </a:r>
          </a:p>
        </p:txBody>
      </p:sp>
      <p:sp>
        <p:nvSpPr>
          <p:cNvPr id="14" name="Boog 13"/>
          <p:cNvSpPr/>
          <p:nvPr userDrawn="1"/>
        </p:nvSpPr>
        <p:spPr>
          <a:xfrm rot="12165034" flipH="1">
            <a:off x="12084791" y="3188386"/>
            <a:ext cx="1529115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32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457632" y="3915808"/>
            <a:ext cx="2445613" cy="186856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lnSpc>
                <a:spcPct val="100000"/>
              </a:lnSpc>
              <a:defRPr sz="13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 err="1"/>
              <a:t>Department</a:t>
            </a:r>
            <a:endParaRPr lang="en-GB"/>
          </a:p>
        </p:txBody>
      </p:sp>
      <p:sp>
        <p:nvSpPr>
          <p:cNvPr id="34" name="Tijdelijke aanduiding voor tekst 5"/>
          <p:cNvSpPr>
            <a:spLocks noGrp="1"/>
          </p:cNvSpPr>
          <p:nvPr>
            <p:ph type="body" sz="quarter" idx="14" hasCustomPrompt="1"/>
          </p:nvPr>
        </p:nvSpPr>
        <p:spPr>
          <a:xfrm>
            <a:off x="9457632" y="4140768"/>
            <a:ext cx="2445613" cy="186856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lnSpc>
                <a:spcPct val="100000"/>
              </a:lnSpc>
              <a:defRPr sz="13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Author</a:t>
            </a:r>
            <a:endParaRPr lang="en-GB"/>
          </a:p>
        </p:txBody>
      </p:sp>
      <p:sp>
        <p:nvSpPr>
          <p:cNvPr id="35" name="Tijdelijke aanduiding voor tekst 5"/>
          <p:cNvSpPr>
            <a:spLocks noGrp="1"/>
          </p:cNvSpPr>
          <p:nvPr>
            <p:ph type="body" sz="quarter" idx="15" hasCustomPrompt="1"/>
          </p:nvPr>
        </p:nvSpPr>
        <p:spPr>
          <a:xfrm>
            <a:off x="9457632" y="4358663"/>
            <a:ext cx="2445613" cy="186856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lnSpc>
                <a:spcPct val="100000"/>
              </a:lnSpc>
              <a:defRPr sz="13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Date / </a:t>
            </a:r>
            <a:r>
              <a:rPr lang="nl-NL" err="1"/>
              <a:t>version</a:t>
            </a:r>
            <a:endParaRPr lang="en-GB"/>
          </a:p>
        </p:txBody>
      </p:sp>
      <p:grpSp>
        <p:nvGrpSpPr>
          <p:cNvPr id="18" name="Groep 29"/>
          <p:cNvGrpSpPr/>
          <p:nvPr userDrawn="1"/>
        </p:nvGrpSpPr>
        <p:grpSpPr>
          <a:xfrm>
            <a:off x="8" y="0"/>
            <a:ext cx="12191999" cy="1053088"/>
            <a:chOff x="1" y="0"/>
            <a:chExt cx="9143999" cy="789816"/>
          </a:xfrm>
        </p:grpSpPr>
        <p:sp>
          <p:nvSpPr>
            <p:cNvPr id="19" name="Rechthoek 24"/>
            <p:cNvSpPr/>
            <p:nvPr userDrawn="1"/>
          </p:nvSpPr>
          <p:spPr>
            <a:xfrm>
              <a:off x="1" y="0"/>
              <a:ext cx="9143999" cy="70454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1230" fontAlgn="base">
                <a:spcBef>
                  <a:spcPct val="0"/>
                </a:spcBef>
                <a:spcAft>
                  <a:spcPct val="0"/>
                </a:spcAft>
              </a:pPr>
              <a:endParaRPr lang="en-GB" sz="1600">
                <a:solidFill>
                  <a:srgbClr val="009286"/>
                </a:solidFill>
              </a:endParaRPr>
            </a:p>
          </p:txBody>
        </p:sp>
        <p:sp>
          <p:nvSpPr>
            <p:cNvPr id="20" name="Rechthoek 25"/>
            <p:cNvSpPr/>
            <p:nvPr userDrawn="1"/>
          </p:nvSpPr>
          <p:spPr>
            <a:xfrm rot="18900000">
              <a:off x="4412691" y="465488"/>
              <a:ext cx="324328" cy="3243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1230" fontAlgn="base">
                <a:spcBef>
                  <a:spcPct val="0"/>
                </a:spcBef>
                <a:spcAft>
                  <a:spcPct val="0"/>
                </a:spcAft>
              </a:pPr>
              <a:endParaRPr lang="en-GB" sz="1600">
                <a:solidFill>
                  <a:srgbClr val="009286"/>
                </a:solidFill>
              </a:endParaRPr>
            </a:p>
          </p:txBody>
        </p:sp>
        <p:pic>
          <p:nvPicPr>
            <p:cNvPr id="21" name="Picture 15" descr="AA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9034" y="313999"/>
              <a:ext cx="1278592" cy="31639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99266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gh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57"/>
            <a:ext cx="10894693" cy="551463"/>
          </a:xfrm>
          <a:prstGeom prst="rect">
            <a:avLst/>
          </a:prstGeom>
        </p:spPr>
        <p:txBody>
          <a:bodyPr lIns="102365" tIns="51182" rIns="102365" bIns="51182" anchor="b"/>
          <a:lstStyle>
            <a:lvl1pPr>
              <a:defRPr sz="2000" baseline="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03" y="1220882"/>
            <a:ext cx="10997655" cy="4881086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sz="1300" b="0">
                <a:solidFill>
                  <a:srgbClr val="54646C"/>
                </a:solidFill>
                <a:latin typeface="Univers 45 Light" pitchFamily="2" charset="0"/>
              </a:defRPr>
            </a:lvl1pPr>
            <a:lvl2pPr>
              <a:defRPr sz="13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3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3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3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12" name="Tekstvak 30"/>
          <p:cNvSpPr txBox="1"/>
          <p:nvPr userDrawn="1"/>
        </p:nvSpPr>
        <p:spPr>
          <a:xfrm rot="340758">
            <a:off x="12456281" y="997890"/>
            <a:ext cx="2818022" cy="503473"/>
          </a:xfrm>
          <a:prstGeom prst="rect">
            <a:avLst/>
          </a:prstGeom>
          <a:noFill/>
          <a:ln>
            <a:noFill/>
          </a:ln>
        </p:spPr>
        <p:txBody>
          <a:bodyPr wrap="non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79" y="301190"/>
            <a:ext cx="1989484" cy="1213126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2" y="6352229"/>
            <a:ext cx="2750353" cy="703528"/>
          </a:xfrm>
          <a:prstGeom prst="rect">
            <a:avLst/>
          </a:prstGeom>
          <a:noFill/>
          <a:ln>
            <a:noFill/>
          </a:ln>
        </p:spPr>
        <p:txBody>
          <a:bodyPr wrap="squar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3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55"/>
            <a:ext cx="550333" cy="253149"/>
          </a:xfrm>
          <a:prstGeom prst="rect">
            <a:avLst/>
          </a:prstGeom>
        </p:spPr>
        <p:txBody>
          <a:bodyPr lIns="102365" tIns="51182" rIns="102365" bIns="51182"/>
          <a:lstStyle>
            <a:lvl1pPr algn="r">
              <a:defRPr sz="15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801230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2340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57"/>
            <a:ext cx="10894693" cy="551463"/>
          </a:xfrm>
          <a:prstGeom prst="rect">
            <a:avLst/>
          </a:prstGeom>
        </p:spPr>
        <p:txBody>
          <a:bodyPr lIns="102365" tIns="51182" rIns="102365" bIns="51182" anchor="b"/>
          <a:lstStyle>
            <a:lvl1pPr>
              <a:defRPr sz="2000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03" y="1220882"/>
            <a:ext cx="10997655" cy="4881086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sz="1300" b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13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13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13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13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8" y="530521"/>
            <a:ext cx="11120144" cy="280537"/>
            <a:chOff x="472458" y="532263"/>
            <a:chExt cx="8878683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8998676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456281" y="997890"/>
            <a:ext cx="2818022" cy="503473"/>
          </a:xfrm>
          <a:prstGeom prst="rect">
            <a:avLst/>
          </a:prstGeom>
          <a:noFill/>
          <a:ln>
            <a:noFill/>
          </a:ln>
        </p:spPr>
        <p:txBody>
          <a:bodyPr wrap="non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79" y="301190"/>
            <a:ext cx="1989484" cy="1213126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2" y="6352229"/>
            <a:ext cx="2750353" cy="703528"/>
          </a:xfrm>
          <a:prstGeom prst="rect">
            <a:avLst/>
          </a:prstGeom>
          <a:noFill/>
          <a:ln>
            <a:noFill/>
          </a:ln>
        </p:spPr>
        <p:txBody>
          <a:bodyPr wrap="squar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55"/>
            <a:ext cx="550333" cy="253149"/>
          </a:xfrm>
          <a:prstGeom prst="rect">
            <a:avLst/>
          </a:prstGeom>
        </p:spPr>
        <p:txBody>
          <a:bodyPr lIns="102365" tIns="51182" rIns="102365" bIns="51182"/>
          <a:lstStyle>
            <a:lvl1pPr algn="r">
              <a:defRPr sz="1500" b="1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FFFFFF"/>
                </a:solidFill>
              </a:rPr>
              <a:pPr defTabSz="801230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318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3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24" y="1220897"/>
            <a:ext cx="10997655" cy="4881087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8" y="530539"/>
            <a:ext cx="11120144" cy="280537"/>
            <a:chOff x="472458" y="532263"/>
            <a:chExt cx="8878683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8998676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091" y="1018812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0" y="301201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188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5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6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045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57"/>
            <a:ext cx="10894693" cy="551463"/>
          </a:xfrm>
          <a:prstGeom prst="rect">
            <a:avLst/>
          </a:prstGeom>
        </p:spPr>
        <p:txBody>
          <a:bodyPr lIns="102365" tIns="51182" rIns="102365" bIns="51182" anchor="b"/>
          <a:lstStyle>
            <a:lvl1pPr>
              <a:defRPr sz="20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7" y="530521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79" y="301190"/>
            <a:ext cx="1989484" cy="1213126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2" y="6352229"/>
            <a:ext cx="2750353" cy="703528"/>
          </a:xfrm>
          <a:prstGeom prst="rect">
            <a:avLst/>
          </a:prstGeom>
          <a:noFill/>
          <a:ln>
            <a:noFill/>
          </a:ln>
        </p:spPr>
        <p:txBody>
          <a:bodyPr wrap="squar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3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69906" y="1155703"/>
            <a:ext cx="5410947" cy="4707219"/>
          </a:xfrm>
          <a:prstGeom prst="rect">
            <a:avLst/>
          </a:prstGeom>
        </p:spPr>
        <p:txBody>
          <a:bodyPr lIns="120904" tIns="120904" rIns="120904" bIns="120904"/>
          <a:lstStyle>
            <a:lvl1pPr>
              <a:defRPr sz="1300">
                <a:latin typeface="Univers 45 Light" pitchFamily="2" charset="0"/>
              </a:defRPr>
            </a:lvl1pPr>
            <a:lvl2pPr>
              <a:defRPr sz="13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3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3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3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4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364830" y="1150845"/>
            <a:ext cx="5325159" cy="4716554"/>
          </a:xfrm>
          <a:prstGeom prst="rect">
            <a:avLst/>
          </a:prstGeom>
        </p:spPr>
        <p:txBody>
          <a:bodyPr lIns="120904" tIns="120904" rIns="120904" bIns="120904"/>
          <a:lstStyle>
            <a:lvl1pPr>
              <a:defRPr sz="1300">
                <a:latin typeface="Univers 45 Light" pitchFamily="2" charset="0"/>
              </a:defRPr>
            </a:lvl1pPr>
            <a:lvl2pPr>
              <a:defRPr sz="13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3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3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3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5" name="Tekstvak 30"/>
          <p:cNvSpPr txBox="1"/>
          <p:nvPr userDrawn="1"/>
        </p:nvSpPr>
        <p:spPr>
          <a:xfrm rot="340758">
            <a:off x="12456281" y="997890"/>
            <a:ext cx="2818022" cy="503473"/>
          </a:xfrm>
          <a:prstGeom prst="rect">
            <a:avLst/>
          </a:prstGeom>
          <a:noFill/>
          <a:ln>
            <a:noFill/>
          </a:ln>
        </p:spPr>
        <p:txBody>
          <a:bodyPr wrap="non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20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55"/>
            <a:ext cx="550333" cy="253149"/>
          </a:xfrm>
          <a:prstGeom prst="rect">
            <a:avLst/>
          </a:prstGeom>
        </p:spPr>
        <p:txBody>
          <a:bodyPr lIns="102365" tIns="51182" rIns="102365" bIns="51182"/>
          <a:lstStyle>
            <a:lvl1pPr algn="r">
              <a:defRPr sz="15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801230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5413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57"/>
            <a:ext cx="10894693" cy="551463"/>
          </a:xfrm>
          <a:prstGeom prst="rect">
            <a:avLst/>
          </a:prstGeom>
        </p:spPr>
        <p:txBody>
          <a:bodyPr lIns="102365" tIns="51182" rIns="102365" bIns="51182" anchor="b"/>
          <a:lstStyle>
            <a:lvl1pPr>
              <a:defRPr sz="20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7" y="530521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79" y="301190"/>
            <a:ext cx="1989484" cy="1213126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2" y="6352229"/>
            <a:ext cx="2750353" cy="703528"/>
          </a:xfrm>
          <a:prstGeom prst="rect">
            <a:avLst/>
          </a:prstGeom>
          <a:noFill/>
          <a:ln>
            <a:noFill/>
          </a:ln>
        </p:spPr>
        <p:txBody>
          <a:bodyPr wrap="squar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585" y="2428879"/>
            <a:ext cx="1473200" cy="1104900"/>
          </a:xfrm>
          <a:prstGeom prst="rect">
            <a:avLst/>
          </a:prstGeom>
        </p:spPr>
        <p:txBody>
          <a:bodyPr lIns="102365" tIns="51182" rIns="102365" bIns="51182"/>
          <a:lstStyle/>
          <a:p>
            <a:endParaRPr lang="en-US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520950" y="2428884"/>
            <a:ext cx="5869518" cy="257175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2525187" y="2781303"/>
            <a:ext cx="8915400" cy="75247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sz="1100"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32883" y="3743330"/>
            <a:ext cx="1473200" cy="1104900"/>
          </a:xfrm>
          <a:prstGeom prst="rect">
            <a:avLst/>
          </a:prstGeom>
        </p:spPr>
        <p:txBody>
          <a:bodyPr lIns="102365" tIns="51182" rIns="102365" bIns="51182"/>
          <a:lstStyle/>
          <a:p>
            <a:endParaRPr lang="en-US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2525183" y="3743333"/>
            <a:ext cx="5869518" cy="257175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/>
          </p:nvPr>
        </p:nvSpPr>
        <p:spPr>
          <a:xfrm>
            <a:off x="2512487" y="4095755"/>
            <a:ext cx="8915400" cy="75247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0183" y="5048554"/>
            <a:ext cx="1473200" cy="1104900"/>
          </a:xfrm>
          <a:prstGeom prst="rect">
            <a:avLst/>
          </a:prstGeom>
        </p:spPr>
        <p:txBody>
          <a:bodyPr lIns="102365" tIns="51182" rIns="102365" bIns="51182"/>
          <a:lstStyle/>
          <a:p>
            <a:endParaRPr lang="en-US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2512483" y="5048560"/>
            <a:ext cx="5869518" cy="257175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2499786" y="5400979"/>
            <a:ext cx="8915400" cy="75247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/>
          <p:cNvSpPr>
            <a:spLocks noGrp="1"/>
          </p:cNvSpPr>
          <p:nvPr>
            <p:ph type="body" sz="quarter" idx="22" hasCustomPrompt="1"/>
          </p:nvPr>
        </p:nvSpPr>
        <p:spPr>
          <a:xfrm>
            <a:off x="469907" y="1155701"/>
            <a:ext cx="11281134" cy="1062566"/>
          </a:xfrm>
          <a:prstGeom prst="rect">
            <a:avLst/>
          </a:prstGeom>
        </p:spPr>
        <p:txBody>
          <a:bodyPr lIns="120904" tIns="120904" rIns="120904" bIns="120904"/>
          <a:lstStyle>
            <a:lvl1pPr>
              <a:defRPr sz="1300">
                <a:latin typeface="Univers 45 Light" pitchFamily="2" charset="0"/>
              </a:defRPr>
            </a:lvl1pPr>
            <a:lvl2pPr>
              <a:defRPr sz="13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3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300">
                <a:latin typeface="Univers 45 Light" pitchFamily="2" charset="0"/>
              </a:defRPr>
            </a:lvl4pPr>
            <a:lvl5pPr>
              <a:defRPr sz="1300"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30" name="Tekstvak 30"/>
          <p:cNvSpPr txBox="1"/>
          <p:nvPr userDrawn="1"/>
        </p:nvSpPr>
        <p:spPr>
          <a:xfrm rot="340758">
            <a:off x="12456281" y="997890"/>
            <a:ext cx="2818022" cy="503473"/>
          </a:xfrm>
          <a:prstGeom prst="rect">
            <a:avLst/>
          </a:prstGeom>
          <a:noFill/>
          <a:ln>
            <a:noFill/>
          </a:ln>
        </p:spPr>
        <p:txBody>
          <a:bodyPr wrap="non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32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55"/>
            <a:ext cx="550333" cy="253149"/>
          </a:xfrm>
          <a:prstGeom prst="rect">
            <a:avLst/>
          </a:prstGeom>
        </p:spPr>
        <p:txBody>
          <a:bodyPr lIns="102365" tIns="51182" rIns="102365" bIns="51182"/>
          <a:lstStyle>
            <a:lvl1pPr algn="r">
              <a:defRPr sz="15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801230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2712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WGD\Dep 488443-Change Consultancy\Templates\Foto's\Blokpatroon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2" b="1068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9286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2365" tIns="51182" rIns="102365" bIns="51182" numCol="1" rtlCol="0" anchor="t" anchorCtr="0" compatLnSpc="1">
            <a:prstTxWarp prst="textNoShape">
              <a:avLst/>
            </a:prstTxWarp>
          </a:bodyPr>
          <a:lstStyle/>
          <a:p>
            <a:pPr defTabSz="116760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21"/>
            <a:ext cx="9459384" cy="128233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spcAft>
                <a:spcPts val="0"/>
              </a:spcAft>
              <a:defRPr sz="67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7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7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7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7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19"/>
            <a:ext cx="9459384" cy="128233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spcAft>
                <a:spcPts val="0"/>
              </a:spcAft>
              <a:defRPr sz="49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7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7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7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7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13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4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534345" y="5051721"/>
            <a:ext cx="11123319" cy="280537"/>
            <a:chOff x="472458" y="532263"/>
            <a:chExt cx="8881218" cy="280537"/>
          </a:xfrm>
        </p:grpSpPr>
        <p:cxnSp>
          <p:nvCxnSpPr>
            <p:cNvPr id="16" name="Straight Connector 15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1524444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WGD\Dep 488443-Change Consultancy\Templates\Foto's\Brainstorm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5" b="283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94C23C">
              <a:alpha val="5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2365" tIns="51182" rIns="102365" bIns="51182" numCol="1" rtlCol="0" anchor="t" anchorCtr="0" compatLnSpc="1">
            <a:prstTxWarp prst="textNoShape">
              <a:avLst/>
            </a:prstTxWarp>
          </a:bodyPr>
          <a:lstStyle/>
          <a:p>
            <a:pPr defTabSz="116760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21"/>
            <a:ext cx="9459384" cy="128233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spcAft>
                <a:spcPts val="0"/>
              </a:spcAft>
              <a:defRPr sz="67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7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7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7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7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19"/>
            <a:ext cx="9459384" cy="128233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spcAft>
                <a:spcPts val="0"/>
              </a:spcAft>
              <a:defRPr sz="49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7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7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7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7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8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4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 userDrawn="1"/>
        </p:nvGrpSpPr>
        <p:grpSpPr>
          <a:xfrm>
            <a:off x="534345" y="5051721"/>
            <a:ext cx="11123319" cy="280537"/>
            <a:chOff x="472458" y="532263"/>
            <a:chExt cx="888121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1408816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3"/>
            <a:ext cx="10363200" cy="1470025"/>
          </a:xfrm>
          <a:prstGeom prst="rect">
            <a:avLst/>
          </a:prstGeom>
        </p:spPr>
        <p:txBody>
          <a:bodyPr lIns="102365" tIns="51182" rIns="102365" bIns="51182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3"/>
            <a:ext cx="8534400" cy="1752600"/>
          </a:xfrm>
          <a:prstGeom prst="rect">
            <a:avLst/>
          </a:prstGeom>
        </p:spPr>
        <p:txBody>
          <a:bodyPr lIns="102365" tIns="51182" rIns="102365" bIns="51182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11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36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354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47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59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709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827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94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2" y="6356352"/>
            <a:ext cx="2844800" cy="365126"/>
          </a:xfrm>
          <a:prstGeom prst="rect">
            <a:avLst/>
          </a:prstGeom>
        </p:spPr>
        <p:txBody>
          <a:bodyPr lIns="102365" tIns="51182" rIns="102365" bIns="51182"/>
          <a:lstStyle/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92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5" y="6356352"/>
            <a:ext cx="3860800" cy="365126"/>
          </a:xfrm>
          <a:prstGeom prst="rect">
            <a:avLst/>
          </a:prstGeom>
        </p:spPr>
        <p:txBody>
          <a:bodyPr lIns="102365" tIns="51182" rIns="102365" bIns="51182"/>
          <a:lstStyle/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92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6"/>
          </a:xfrm>
          <a:prstGeom prst="rect">
            <a:avLst/>
          </a:prstGeom>
        </p:spPr>
        <p:txBody>
          <a:bodyPr lIns="102365" tIns="51182" rIns="102365" bIns="51182"/>
          <a:lstStyle/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fld id="{150EBAF0-36D4-4DB1-AA4A-F2D00383901E}" type="slidenum">
              <a:rPr lang="en-US" sz="1600" smtClean="0">
                <a:solidFill>
                  <a:srgbClr val="009286"/>
                </a:solidFill>
              </a:rPr>
              <a:pPr defTabSz="801230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en-US" sz="1600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8243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7"/>
          <p:cNvGrpSpPr>
            <a:grpSpLocks noChangeAspect="1"/>
          </p:cNvGrpSpPr>
          <p:nvPr userDrawn="1"/>
        </p:nvGrpSpPr>
        <p:grpSpPr bwMode="auto">
          <a:xfrm>
            <a:off x="2" y="3428281"/>
            <a:ext cx="8619107" cy="1632788"/>
            <a:chOff x="0" y="2382"/>
            <a:chExt cx="4762" cy="1134"/>
          </a:xfrm>
        </p:grpSpPr>
        <p:sp>
          <p:nvSpPr>
            <p:cNvPr id="5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7" name="Rectangle 30"/>
          <p:cNvSpPr>
            <a:spLocks noChangeArrowheads="1"/>
          </p:cNvSpPr>
          <p:nvPr userDrawn="1"/>
        </p:nvSpPr>
        <p:spPr bwMode="auto">
          <a:xfrm>
            <a:off x="3467915" y="3020804"/>
            <a:ext cx="8722276" cy="407478"/>
          </a:xfrm>
          <a:prstGeom prst="rect">
            <a:avLst/>
          </a:prstGeom>
          <a:gradFill rotWithShape="1">
            <a:gsLst>
              <a:gs pos="0">
                <a:srgbClr val="F8F8F8">
                  <a:alpha val="20000"/>
                </a:srgb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8" name="Rectangle 32"/>
          <p:cNvSpPr>
            <a:spLocks noChangeArrowheads="1"/>
          </p:cNvSpPr>
          <p:nvPr userDrawn="1"/>
        </p:nvSpPr>
        <p:spPr bwMode="auto">
          <a:xfrm>
            <a:off x="0" y="3020804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2000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grpSp>
        <p:nvGrpSpPr>
          <p:cNvPr id="9" name="Group 37"/>
          <p:cNvGrpSpPr>
            <a:grpSpLocks/>
          </p:cNvGrpSpPr>
          <p:nvPr userDrawn="1"/>
        </p:nvGrpSpPr>
        <p:grpSpPr bwMode="auto">
          <a:xfrm>
            <a:off x="8617299" y="3428281"/>
            <a:ext cx="3572893" cy="1632788"/>
            <a:chOff x="4764" y="2382"/>
            <a:chExt cx="1972" cy="1134"/>
          </a:xfrm>
        </p:grpSpPr>
        <p:sp>
          <p:nvSpPr>
            <p:cNvPr id="10" name="AutoShape 38"/>
            <p:cNvSpPr>
              <a:spLocks noChangeArrowheads="1" noTextEdit="1"/>
            </p:cNvSpPr>
            <p:nvPr/>
          </p:nvSpPr>
          <p:spPr bwMode="auto">
            <a:xfrm>
              <a:off x="4764" y="2382"/>
              <a:ext cx="197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" name="Freeform 39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1972 w 1972"/>
                <a:gd name="T17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  <a:lnTo>
                    <a:pt x="197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88000"/>
                    <a:lumOff val="12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  <p:sp>
          <p:nvSpPr>
            <p:cNvPr id="12" name="Freeform 40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13" name="Rectangle 31"/>
          <p:cNvSpPr>
            <a:spLocks noChangeArrowheads="1"/>
          </p:cNvSpPr>
          <p:nvPr userDrawn="1"/>
        </p:nvSpPr>
        <p:spPr bwMode="auto">
          <a:xfrm>
            <a:off x="1" y="4246116"/>
            <a:ext cx="5931293" cy="1436969"/>
          </a:xfrm>
          <a:prstGeom prst="rect">
            <a:avLst/>
          </a:prstGeom>
          <a:gradFill rotWithShape="1">
            <a:gsLst>
              <a:gs pos="0">
                <a:schemeClr val="accent1">
                  <a:alpha val="39998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14" name="Picture 11" descr="Verloop_A4_Landscape_300DPI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" y="-7198"/>
            <a:ext cx="12186571" cy="13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5"/>
          <p:cNvGrpSpPr>
            <a:grpSpLocks/>
          </p:cNvGrpSpPr>
          <p:nvPr userDrawn="1"/>
        </p:nvGrpSpPr>
        <p:grpSpPr bwMode="auto">
          <a:xfrm>
            <a:off x="2" y="1"/>
            <a:ext cx="12188380" cy="816395"/>
            <a:chOff x="0" y="0"/>
            <a:chExt cx="6734" cy="567"/>
          </a:xfrm>
        </p:grpSpPr>
        <p:sp>
          <p:nvSpPr>
            <p:cNvPr id="16" name="Rectangle 12"/>
            <p:cNvSpPr>
              <a:spLocks noChangeArrowheads="1"/>
            </p:cNvSpPr>
            <p:nvPr userDrawn="1"/>
          </p:nvSpPr>
          <p:spPr bwMode="gray">
            <a:xfrm>
              <a:off x="0" y="0"/>
              <a:ext cx="6734" cy="5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17" name="AutoShape 13"/>
            <p:cNvSpPr>
              <a:spLocks noChangeArrowheads="1"/>
            </p:cNvSpPr>
            <p:nvPr userDrawn="1"/>
          </p:nvSpPr>
          <p:spPr bwMode="gray">
            <a:xfrm rot="-2700000">
              <a:off x="3254" y="340"/>
              <a:ext cx="227" cy="227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</p:grpSp>
      <p:pic>
        <p:nvPicPr>
          <p:cNvPr id="18" name="Picture 14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936722" y="325406"/>
            <a:ext cx="1657938" cy="326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42"/>
          <p:cNvGrpSpPr>
            <a:grpSpLocks/>
          </p:cNvGrpSpPr>
          <p:nvPr userDrawn="1"/>
        </p:nvGrpSpPr>
        <p:grpSpPr bwMode="auto">
          <a:xfrm>
            <a:off x="0" y="4734223"/>
            <a:ext cx="7140357" cy="326846"/>
            <a:chOff x="0" y="3288"/>
            <a:chExt cx="3945" cy="227"/>
          </a:xfrm>
        </p:grpSpPr>
        <p:sp>
          <p:nvSpPr>
            <p:cNvPr id="20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  <p:sp>
          <p:nvSpPr>
            <p:cNvPr id="21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2404" y="4162593"/>
            <a:ext cx="7717130" cy="436017"/>
          </a:xfrm>
        </p:spPr>
        <p:txBody>
          <a:bodyPr anchor="b"/>
          <a:lstStyle>
            <a:lvl1pPr algn="r">
              <a:defRPr sz="24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2403" y="4796310"/>
            <a:ext cx="7698001" cy="200055"/>
          </a:xfrm>
        </p:spPr>
        <p:txBody>
          <a:bodyPr/>
          <a:lstStyle>
            <a:lvl1pPr marL="0" indent="0" algn="r">
              <a:buNone/>
              <a:defRPr sz="13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519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38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5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77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96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15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35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545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6480197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Verloop_A4_Landscape_300DPI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" y="-7198"/>
            <a:ext cx="12186571" cy="13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2" b="455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27"/>
          <p:cNvGrpSpPr>
            <a:grpSpLocks noChangeAspect="1"/>
          </p:cNvGrpSpPr>
          <p:nvPr userDrawn="1"/>
        </p:nvGrpSpPr>
        <p:grpSpPr bwMode="auto">
          <a:xfrm>
            <a:off x="2" y="3428281"/>
            <a:ext cx="8619107" cy="1632788"/>
            <a:chOff x="0" y="2382"/>
            <a:chExt cx="4762" cy="1134"/>
          </a:xfrm>
        </p:grpSpPr>
        <p:sp>
          <p:nvSpPr>
            <p:cNvPr id="7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9" name="Rectangle 30"/>
          <p:cNvSpPr>
            <a:spLocks noChangeArrowheads="1"/>
          </p:cNvSpPr>
          <p:nvPr userDrawn="1"/>
        </p:nvSpPr>
        <p:spPr bwMode="auto">
          <a:xfrm>
            <a:off x="3467915" y="3020804"/>
            <a:ext cx="8722276" cy="407478"/>
          </a:xfrm>
          <a:prstGeom prst="rect">
            <a:avLst/>
          </a:prstGeom>
          <a:gradFill rotWithShape="1">
            <a:gsLst>
              <a:gs pos="0">
                <a:srgbClr val="F8F8F8">
                  <a:alpha val="20000"/>
                </a:srgb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3020804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2000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grpSp>
        <p:nvGrpSpPr>
          <p:cNvPr id="11" name="Group 37"/>
          <p:cNvGrpSpPr>
            <a:grpSpLocks/>
          </p:cNvGrpSpPr>
          <p:nvPr userDrawn="1"/>
        </p:nvGrpSpPr>
        <p:grpSpPr bwMode="auto">
          <a:xfrm>
            <a:off x="8617299" y="3428281"/>
            <a:ext cx="3572893" cy="1632788"/>
            <a:chOff x="4764" y="2382"/>
            <a:chExt cx="1972" cy="1134"/>
          </a:xfrm>
        </p:grpSpPr>
        <p:sp>
          <p:nvSpPr>
            <p:cNvPr id="12" name="AutoShape 38"/>
            <p:cNvSpPr>
              <a:spLocks noChangeArrowheads="1" noTextEdit="1"/>
            </p:cNvSpPr>
            <p:nvPr/>
          </p:nvSpPr>
          <p:spPr bwMode="auto">
            <a:xfrm>
              <a:off x="4764" y="2382"/>
              <a:ext cx="197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3" name="Freeform 39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1972 w 1972"/>
                <a:gd name="T17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  <a:lnTo>
                    <a:pt x="197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88000"/>
                    <a:lumOff val="12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  <p:sp>
          <p:nvSpPr>
            <p:cNvPr id="14" name="Freeform 40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15" name="Rectangle 31"/>
          <p:cNvSpPr>
            <a:spLocks noChangeArrowheads="1"/>
          </p:cNvSpPr>
          <p:nvPr userDrawn="1"/>
        </p:nvSpPr>
        <p:spPr bwMode="auto">
          <a:xfrm>
            <a:off x="1" y="4246116"/>
            <a:ext cx="5931293" cy="1436969"/>
          </a:xfrm>
          <a:prstGeom prst="rect">
            <a:avLst/>
          </a:prstGeom>
          <a:gradFill rotWithShape="1">
            <a:gsLst>
              <a:gs pos="0">
                <a:schemeClr val="accent1">
                  <a:alpha val="39998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grpSp>
        <p:nvGrpSpPr>
          <p:cNvPr id="16" name="Group 24"/>
          <p:cNvGrpSpPr>
            <a:grpSpLocks/>
          </p:cNvGrpSpPr>
          <p:nvPr userDrawn="1"/>
        </p:nvGrpSpPr>
        <p:grpSpPr bwMode="auto">
          <a:xfrm>
            <a:off x="2" y="1"/>
            <a:ext cx="12188380" cy="816395"/>
            <a:chOff x="0" y="0"/>
            <a:chExt cx="6734" cy="567"/>
          </a:xfrm>
        </p:grpSpPr>
        <p:sp>
          <p:nvSpPr>
            <p:cNvPr id="17" name="Rectangle 12"/>
            <p:cNvSpPr>
              <a:spLocks noChangeArrowheads="1"/>
            </p:cNvSpPr>
            <p:nvPr userDrawn="1"/>
          </p:nvSpPr>
          <p:spPr bwMode="gray">
            <a:xfrm>
              <a:off x="0" y="0"/>
              <a:ext cx="6734" cy="5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18" name="AutoShape 13"/>
            <p:cNvSpPr>
              <a:spLocks noChangeArrowheads="1"/>
            </p:cNvSpPr>
            <p:nvPr userDrawn="1"/>
          </p:nvSpPr>
          <p:spPr bwMode="gray">
            <a:xfrm rot="-2700000">
              <a:off x="3254" y="340"/>
              <a:ext cx="227" cy="227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</p:grpSp>
      <p:pic>
        <p:nvPicPr>
          <p:cNvPr id="19" name="Picture 14" descr="AA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936722" y="325406"/>
            <a:ext cx="1657938" cy="326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42"/>
          <p:cNvGrpSpPr>
            <a:grpSpLocks/>
          </p:cNvGrpSpPr>
          <p:nvPr userDrawn="1"/>
        </p:nvGrpSpPr>
        <p:grpSpPr bwMode="auto">
          <a:xfrm>
            <a:off x="0" y="4734223"/>
            <a:ext cx="7140357" cy="326846"/>
            <a:chOff x="0" y="3288"/>
            <a:chExt cx="3945" cy="227"/>
          </a:xfrm>
        </p:grpSpPr>
        <p:sp>
          <p:nvSpPr>
            <p:cNvPr id="21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  <p:sp>
          <p:nvSpPr>
            <p:cNvPr id="22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2404" y="4162593"/>
            <a:ext cx="7717130" cy="436017"/>
          </a:xfrm>
        </p:spPr>
        <p:txBody>
          <a:bodyPr anchor="b"/>
          <a:lstStyle>
            <a:lvl1pPr algn="r">
              <a:defRPr sz="24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2403" y="4796310"/>
            <a:ext cx="7698001" cy="200055"/>
          </a:xfrm>
        </p:spPr>
        <p:txBody>
          <a:bodyPr/>
          <a:lstStyle>
            <a:lvl1pPr marL="0" indent="0" algn="r">
              <a:buNone/>
              <a:defRPr sz="13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519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38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5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77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96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15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35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545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5365491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7"/>
          <p:cNvGrpSpPr>
            <a:grpSpLocks noChangeAspect="1"/>
          </p:cNvGrpSpPr>
          <p:nvPr userDrawn="1"/>
        </p:nvGrpSpPr>
        <p:grpSpPr bwMode="auto">
          <a:xfrm>
            <a:off x="2" y="3428281"/>
            <a:ext cx="8619107" cy="1632788"/>
            <a:chOff x="0" y="2382"/>
            <a:chExt cx="4762" cy="1134"/>
          </a:xfrm>
        </p:grpSpPr>
        <p:sp>
          <p:nvSpPr>
            <p:cNvPr id="5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7" name="Rectangle 32"/>
          <p:cNvSpPr>
            <a:spLocks noChangeArrowheads="1"/>
          </p:cNvSpPr>
          <p:nvPr userDrawn="1"/>
        </p:nvSpPr>
        <p:spPr bwMode="auto">
          <a:xfrm>
            <a:off x="0" y="3020804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8" name="Rectangle 31"/>
          <p:cNvSpPr>
            <a:spLocks noChangeArrowheads="1"/>
          </p:cNvSpPr>
          <p:nvPr userDrawn="1"/>
        </p:nvSpPr>
        <p:spPr bwMode="auto">
          <a:xfrm>
            <a:off x="1" y="4246115"/>
            <a:ext cx="5931293" cy="814954"/>
          </a:xfrm>
          <a:prstGeom prst="rect">
            <a:avLst/>
          </a:prstGeom>
          <a:gradFill rotWithShape="1">
            <a:gsLst>
              <a:gs pos="0">
                <a:schemeClr val="accent1">
                  <a:alpha val="39998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grpSp>
        <p:nvGrpSpPr>
          <p:cNvPr id="9" name="Group 42"/>
          <p:cNvGrpSpPr>
            <a:grpSpLocks/>
          </p:cNvGrpSpPr>
          <p:nvPr userDrawn="1"/>
        </p:nvGrpSpPr>
        <p:grpSpPr bwMode="auto">
          <a:xfrm>
            <a:off x="0" y="4734223"/>
            <a:ext cx="7140357" cy="326846"/>
            <a:chOff x="0" y="3288"/>
            <a:chExt cx="3945" cy="227"/>
          </a:xfrm>
        </p:grpSpPr>
        <p:sp>
          <p:nvSpPr>
            <p:cNvPr id="10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  <p:sp>
          <p:nvSpPr>
            <p:cNvPr id="11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</p:grpSp>
      <p:sp>
        <p:nvSpPr>
          <p:cNvPr id="12" name="Rechthoek 16"/>
          <p:cNvSpPr/>
          <p:nvPr userDrawn="1"/>
        </p:nvSpPr>
        <p:spPr>
          <a:xfrm>
            <a:off x="0" y="1"/>
            <a:ext cx="12192000" cy="1176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56" tIns="45529" rIns="91056" bIns="45529" anchor="ctr"/>
          <a:lstStyle/>
          <a:p>
            <a:pPr algn="ctr" defTabSz="1038646">
              <a:defRPr/>
            </a:pPr>
            <a:endParaRPr lang="nl-NL" sz="2100">
              <a:solidFill>
                <a:prstClr val="white"/>
              </a:solidFill>
            </a:endParaRPr>
          </a:p>
        </p:txBody>
      </p:sp>
      <p:sp>
        <p:nvSpPr>
          <p:cNvPr id="13" name="Rectangle 30"/>
          <p:cNvSpPr>
            <a:spLocks noChangeArrowheads="1"/>
          </p:cNvSpPr>
          <p:nvPr userDrawn="1"/>
        </p:nvSpPr>
        <p:spPr bwMode="auto">
          <a:xfrm>
            <a:off x="10293336" y="3020804"/>
            <a:ext cx="1905904" cy="407478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2405" y="3886175"/>
            <a:ext cx="7717130" cy="436017"/>
          </a:xfrm>
        </p:spPr>
        <p:txBody>
          <a:bodyPr/>
          <a:lstStyle>
            <a:lvl1pPr algn="r">
              <a:defRPr sz="2400" b="0" cap="all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72438" y="4744968"/>
            <a:ext cx="7721122" cy="246221"/>
          </a:xfrm>
        </p:spPr>
        <p:txBody>
          <a:bodyPr anchor="b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51932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86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579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772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966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11594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352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545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14399616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A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470594" y="6423166"/>
            <a:ext cx="1232594" cy="243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164055" y="1339061"/>
            <a:ext cx="9853512" cy="1384995"/>
          </a:xfrm>
        </p:spPr>
        <p:txBody>
          <a:bodyPr/>
          <a:lstStyle>
            <a:lvl1pPr marL="0" indent="0">
              <a:spcBef>
                <a:spcPts val="300"/>
              </a:spcBef>
              <a:spcAft>
                <a:spcPts val="300"/>
              </a:spcAft>
              <a:defRPr b="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3pPr>
            <a:lvl4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4pPr>
            <a:lvl5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A647FC-EAE2-486D-B070-8C7F9BE84968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66253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164614" y="1339061"/>
            <a:ext cx="4603815" cy="138499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423606" y="1327500"/>
            <a:ext cx="4593960" cy="138499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929853-1BC6-4013-B9B3-8B901DF8D41D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9108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3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7" y="530539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0" y="301201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188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5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69902" y="1155704"/>
            <a:ext cx="5410947" cy="4707219"/>
          </a:xfrm>
          <a:prstGeom prst="rect">
            <a:avLst/>
          </a:prstGeom>
        </p:spPr>
        <p:txBody>
          <a:bodyPr lIns="108000" tIns="108000" rIns="108000" bIns="108000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4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364853" y="1150849"/>
            <a:ext cx="5325159" cy="4716555"/>
          </a:xfrm>
          <a:prstGeom prst="rect">
            <a:avLst/>
          </a:prstGeom>
        </p:spPr>
        <p:txBody>
          <a:bodyPr lIns="108000" tIns="108000" rIns="108000" bIns="108000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5" name="Tekstvak 30"/>
          <p:cNvSpPr txBox="1"/>
          <p:nvPr userDrawn="1"/>
        </p:nvSpPr>
        <p:spPr>
          <a:xfrm rot="340758">
            <a:off x="12561091" y="1018812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20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6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356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18" y="1151880"/>
            <a:ext cx="10199216" cy="5721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27"/>
          <p:cNvGrpSpPr>
            <a:grpSpLocks noChangeAspect="1"/>
          </p:cNvGrpSpPr>
          <p:nvPr userDrawn="1"/>
        </p:nvGrpSpPr>
        <p:grpSpPr bwMode="auto">
          <a:xfrm>
            <a:off x="2" y="3428281"/>
            <a:ext cx="8619107" cy="1632788"/>
            <a:chOff x="0" y="2382"/>
            <a:chExt cx="4762" cy="1134"/>
          </a:xfrm>
        </p:grpSpPr>
        <p:sp>
          <p:nvSpPr>
            <p:cNvPr id="6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8" name="Group 37"/>
          <p:cNvGrpSpPr>
            <a:grpSpLocks/>
          </p:cNvGrpSpPr>
          <p:nvPr userDrawn="1"/>
        </p:nvGrpSpPr>
        <p:grpSpPr bwMode="auto">
          <a:xfrm>
            <a:off x="8617299" y="3428281"/>
            <a:ext cx="3572893" cy="1632788"/>
            <a:chOff x="4764" y="2382"/>
            <a:chExt cx="1972" cy="1134"/>
          </a:xfrm>
        </p:grpSpPr>
        <p:sp>
          <p:nvSpPr>
            <p:cNvPr id="9" name="AutoShape 38"/>
            <p:cNvSpPr>
              <a:spLocks noChangeArrowheads="1" noTextEdit="1"/>
            </p:cNvSpPr>
            <p:nvPr/>
          </p:nvSpPr>
          <p:spPr bwMode="auto">
            <a:xfrm>
              <a:off x="4764" y="2382"/>
              <a:ext cx="197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0" name="Freeform 39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1972 w 1972"/>
                <a:gd name="T17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  <a:lnTo>
                    <a:pt x="197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88000"/>
                    <a:lumOff val="12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defTabSz="103773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nl-NL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" name="Freeform 40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12" name="Group 15"/>
          <p:cNvGrpSpPr>
            <a:grpSpLocks/>
          </p:cNvGrpSpPr>
          <p:nvPr userDrawn="1"/>
        </p:nvGrpSpPr>
        <p:grpSpPr bwMode="auto">
          <a:xfrm>
            <a:off x="3622" y="1"/>
            <a:ext cx="12188380" cy="816395"/>
            <a:chOff x="0" y="0"/>
            <a:chExt cx="6734" cy="567"/>
          </a:xfrm>
        </p:grpSpPr>
        <p:sp>
          <p:nvSpPr>
            <p:cNvPr id="13" name="Rectangle 21"/>
            <p:cNvSpPr>
              <a:spLocks noChangeArrowheads="1"/>
            </p:cNvSpPr>
            <p:nvPr userDrawn="1"/>
          </p:nvSpPr>
          <p:spPr bwMode="gray">
            <a:xfrm>
              <a:off x="0" y="0"/>
              <a:ext cx="6734" cy="5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defTabSz="1036638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AutoShape 13"/>
            <p:cNvSpPr>
              <a:spLocks noChangeArrowheads="1"/>
            </p:cNvSpPr>
            <p:nvPr userDrawn="1"/>
          </p:nvSpPr>
          <p:spPr bwMode="gray">
            <a:xfrm rot="-2700000">
              <a:off x="3254" y="340"/>
              <a:ext cx="227" cy="227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defTabSz="1036638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5" name="Picture 23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936722" y="325406"/>
            <a:ext cx="1657938" cy="326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30"/>
          <p:cNvSpPr>
            <a:spLocks noChangeArrowheads="1"/>
          </p:cNvSpPr>
          <p:nvPr userDrawn="1"/>
        </p:nvSpPr>
        <p:spPr bwMode="auto">
          <a:xfrm>
            <a:off x="3467915" y="3020804"/>
            <a:ext cx="8722276" cy="407478"/>
          </a:xfrm>
          <a:prstGeom prst="rect">
            <a:avLst/>
          </a:prstGeom>
          <a:gradFill rotWithShape="1">
            <a:gsLst>
              <a:gs pos="0">
                <a:srgbClr val="F8F8F8">
                  <a:alpha val="20000"/>
                </a:srgb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defTabSz="1036638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7" name="Rectangle 32"/>
          <p:cNvSpPr>
            <a:spLocks noChangeArrowheads="1"/>
          </p:cNvSpPr>
          <p:nvPr userDrawn="1"/>
        </p:nvSpPr>
        <p:spPr bwMode="auto">
          <a:xfrm>
            <a:off x="0" y="3020804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2000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defTabSz="1036638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8" name="Rectangle 31"/>
          <p:cNvSpPr>
            <a:spLocks noChangeArrowheads="1"/>
          </p:cNvSpPr>
          <p:nvPr userDrawn="1"/>
        </p:nvSpPr>
        <p:spPr bwMode="auto">
          <a:xfrm>
            <a:off x="1" y="4246116"/>
            <a:ext cx="5931293" cy="1436969"/>
          </a:xfrm>
          <a:prstGeom prst="rect">
            <a:avLst/>
          </a:prstGeom>
          <a:gradFill rotWithShape="1">
            <a:gsLst>
              <a:gs pos="0">
                <a:schemeClr val="accent1">
                  <a:alpha val="39998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defTabSz="1036638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grpSp>
        <p:nvGrpSpPr>
          <p:cNvPr id="19" name="Group 42"/>
          <p:cNvGrpSpPr>
            <a:grpSpLocks/>
          </p:cNvGrpSpPr>
          <p:nvPr userDrawn="1"/>
        </p:nvGrpSpPr>
        <p:grpSpPr bwMode="auto">
          <a:xfrm>
            <a:off x="0" y="4734223"/>
            <a:ext cx="7140357" cy="326846"/>
            <a:chOff x="0" y="3288"/>
            <a:chExt cx="3945" cy="227"/>
          </a:xfrm>
        </p:grpSpPr>
        <p:sp>
          <p:nvSpPr>
            <p:cNvPr id="20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773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nl-NL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21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773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nl-NL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2404" y="4221842"/>
            <a:ext cx="7717130" cy="436017"/>
          </a:xfrm>
        </p:spPr>
        <p:txBody>
          <a:bodyPr anchor="b"/>
          <a:lstStyle>
            <a:lvl1pPr algn="r">
              <a:defRPr sz="3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2404" y="4755834"/>
            <a:ext cx="7698001" cy="246221"/>
          </a:xfrm>
        </p:spPr>
        <p:txBody>
          <a:bodyPr/>
          <a:lstStyle>
            <a:lvl1pPr marL="0" indent="0" algn="r">
              <a:buNone/>
              <a:defRPr sz="16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521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3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6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9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2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5179831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wer goals - 4 produ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Arc 28"/>
          <p:cNvSpPr>
            <a:spLocks/>
          </p:cNvSpPr>
          <p:nvPr userDrawn="1"/>
        </p:nvSpPr>
        <p:spPr bwMode="auto">
          <a:xfrm flipH="1" flipV="1">
            <a:off x="317381" y="2871686"/>
            <a:ext cx="5073084" cy="3681514"/>
          </a:xfrm>
          <a:custGeom>
            <a:avLst/>
            <a:gdLst>
              <a:gd name="T0" fmla="*/ 0 w 21484"/>
              <a:gd name="T1" fmla="*/ 0 h 21600"/>
              <a:gd name="T2" fmla="*/ 2147483647 w 21484"/>
              <a:gd name="T3" fmla="*/ 2147483647 h 21600"/>
              <a:gd name="T4" fmla="*/ 0 w 21484"/>
              <a:gd name="T5" fmla="*/ 2147483647 h 21600"/>
              <a:gd name="T6" fmla="*/ 0 60000 65536"/>
              <a:gd name="T7" fmla="*/ 0 60000 65536"/>
              <a:gd name="T8" fmla="*/ 0 60000 65536"/>
              <a:gd name="T9" fmla="*/ 0 w 21484"/>
              <a:gd name="T10" fmla="*/ 0 h 21600"/>
              <a:gd name="T11" fmla="*/ 21484 w 21484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484" h="21600" fill="none" extrusionOk="0">
                <a:moveTo>
                  <a:pt x="-1" y="0"/>
                </a:moveTo>
                <a:cubicBezTo>
                  <a:pt x="11063" y="0"/>
                  <a:pt x="20338" y="8359"/>
                  <a:pt x="21483" y="19364"/>
                </a:cubicBezTo>
              </a:path>
              <a:path w="21484" h="21600" stroke="0" extrusionOk="0">
                <a:moveTo>
                  <a:pt x="-1" y="0"/>
                </a:moveTo>
                <a:cubicBezTo>
                  <a:pt x="11063" y="0"/>
                  <a:pt x="20338" y="8359"/>
                  <a:pt x="21483" y="19364"/>
                </a:cubicBezTo>
                <a:lnTo>
                  <a:pt x="0" y="21600"/>
                </a:lnTo>
                <a:close/>
              </a:path>
            </a:pathLst>
          </a:custGeom>
          <a:noFill/>
          <a:ln w="3175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wrap="none" lIns="100140" tIns="52073" rIns="100140" bIns="52073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40" name="Line 7"/>
          <p:cNvSpPr>
            <a:spLocks noChangeShapeType="1"/>
          </p:cNvSpPr>
          <p:nvPr userDrawn="1"/>
        </p:nvSpPr>
        <p:spPr bwMode="auto">
          <a:xfrm flipH="1">
            <a:off x="486461" y="1024449"/>
            <a:ext cx="9948257" cy="2072214"/>
          </a:xfrm>
          <a:prstGeom prst="line">
            <a:avLst/>
          </a:prstGeom>
          <a:noFill/>
          <a:ln w="9525">
            <a:solidFill>
              <a:schemeClr val="accent1"/>
            </a:solidFill>
            <a:prstDash val="dash"/>
            <a:round/>
            <a:headEnd/>
            <a:tailEnd/>
          </a:ln>
        </p:spPr>
        <p:txBody>
          <a:bodyPr wrap="none" lIns="76960" tIns="40019" rIns="76960" bIns="40019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42" name="Line 8"/>
          <p:cNvSpPr>
            <a:spLocks noChangeShapeType="1"/>
          </p:cNvSpPr>
          <p:nvPr userDrawn="1"/>
        </p:nvSpPr>
        <p:spPr bwMode="auto">
          <a:xfrm flipV="1">
            <a:off x="4207715" y="1385317"/>
            <a:ext cx="6795447" cy="4870910"/>
          </a:xfrm>
          <a:prstGeom prst="line">
            <a:avLst/>
          </a:prstGeom>
          <a:noFill/>
          <a:ln w="9525">
            <a:solidFill>
              <a:schemeClr val="accent1"/>
            </a:solidFill>
            <a:prstDash val="dash"/>
            <a:round/>
            <a:headEnd/>
            <a:tailEnd/>
          </a:ln>
        </p:spPr>
        <p:txBody>
          <a:bodyPr wrap="none" lIns="76960" tIns="40019" rIns="76960" bIns="40019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43" name="Rectangle 94"/>
          <p:cNvSpPr/>
          <p:nvPr userDrawn="1"/>
        </p:nvSpPr>
        <p:spPr bwMode="auto">
          <a:xfrm>
            <a:off x="-33972" y="6262119"/>
            <a:ext cx="12225972" cy="595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4" name="Rectangle 89"/>
          <p:cNvSpPr/>
          <p:nvPr userDrawn="1"/>
        </p:nvSpPr>
        <p:spPr bwMode="auto">
          <a:xfrm>
            <a:off x="-33970" y="1"/>
            <a:ext cx="753955" cy="6283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2" name="Line 8"/>
          <p:cNvSpPr>
            <a:spLocks noChangeShapeType="1"/>
          </p:cNvSpPr>
          <p:nvPr userDrawn="1"/>
        </p:nvSpPr>
        <p:spPr bwMode="auto">
          <a:xfrm flipV="1">
            <a:off x="8078207" y="1537718"/>
            <a:ext cx="3128153" cy="4718508"/>
          </a:xfrm>
          <a:prstGeom prst="line">
            <a:avLst/>
          </a:prstGeom>
          <a:noFill/>
          <a:ln w="9525">
            <a:solidFill>
              <a:schemeClr val="accent1"/>
            </a:solidFill>
            <a:prstDash val="dash"/>
            <a:round/>
            <a:headEnd/>
            <a:tailEnd/>
          </a:ln>
        </p:spPr>
        <p:txBody>
          <a:bodyPr wrap="none" lIns="87788" tIns="45650" rIns="87788" bIns="45650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64" name="Arc 9"/>
          <p:cNvSpPr>
            <a:spLocks/>
          </p:cNvSpPr>
          <p:nvPr userDrawn="1"/>
        </p:nvSpPr>
        <p:spPr bwMode="auto">
          <a:xfrm rot="10800000">
            <a:off x="9771633" y="677619"/>
            <a:ext cx="1872558" cy="95584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 w="12700">
            <a:solidFill>
              <a:schemeClr val="accent1"/>
            </a:solidFill>
            <a:round/>
            <a:headEnd/>
            <a:tailEnd/>
          </a:ln>
        </p:spPr>
        <p:txBody>
          <a:bodyPr rot="10800000" lIns="0" tIns="0" rIns="0" bIns="0" anchor="ctr"/>
          <a:lstStyle/>
          <a:p>
            <a:pPr algn="ctr" defTabSz="889738"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pitchFamily="34" charset="0"/>
              </a:rPr>
              <a:t> </a:t>
            </a:r>
          </a:p>
        </p:txBody>
      </p:sp>
      <p:sp>
        <p:nvSpPr>
          <p:cNvPr id="65" name="Text Box 159"/>
          <p:cNvSpPr txBox="1">
            <a:spLocks noChangeArrowheads="1"/>
          </p:cNvSpPr>
          <p:nvPr userDrawn="1"/>
        </p:nvSpPr>
        <p:spPr bwMode="auto">
          <a:xfrm rot="10800000">
            <a:off x="722192" y="554110"/>
            <a:ext cx="10921996" cy="582440"/>
          </a:xfrm>
          <a:prstGeom prst="rect">
            <a:avLst/>
          </a:prstGeom>
          <a:solidFill>
            <a:schemeClr val="accent2"/>
          </a:solidFill>
          <a:ln w="12700" algn="ctr">
            <a:noFill/>
            <a:miter lim="800000"/>
            <a:headEnd/>
            <a:tailEnd/>
          </a:ln>
        </p:spPr>
        <p:txBody>
          <a:bodyPr rot="10800000" lIns="0" tIns="0" rIns="0" bIns="0" anchor="ctr"/>
          <a:lstStyle/>
          <a:p>
            <a:pPr algn="ctr" defTabSz="889738" fontAlgn="base">
              <a:spcBef>
                <a:spcPct val="0"/>
              </a:spcBef>
              <a:spcAft>
                <a:spcPct val="0"/>
              </a:spcAft>
              <a:buClr>
                <a:srgbClr val="01635E"/>
              </a:buClr>
            </a:pPr>
            <a:endParaRPr lang="en-US" sz="1300" b="1">
              <a:solidFill>
                <a:srgbClr val="FFFFFF"/>
              </a:solidFill>
              <a:latin typeface="Arial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66" name="Rectangle 80"/>
          <p:cNvSpPr/>
          <p:nvPr userDrawn="1"/>
        </p:nvSpPr>
        <p:spPr bwMode="auto">
          <a:xfrm>
            <a:off x="11660590" y="566083"/>
            <a:ext cx="531411" cy="577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7" name="TextBox 54"/>
          <p:cNvSpPr txBox="1">
            <a:spLocks noChangeArrowheads="1"/>
          </p:cNvSpPr>
          <p:nvPr userDrawn="1"/>
        </p:nvSpPr>
        <p:spPr bwMode="auto">
          <a:xfrm rot="1865884">
            <a:off x="9927465" y="1026540"/>
            <a:ext cx="1208731" cy="311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10759" tIns="55381" rIns="110759" bIns="55381">
            <a:spAutoFit/>
          </a:bodyPr>
          <a:lstStyle/>
          <a:p>
            <a:pPr algn="ctr" defTabSz="889738" fontAlgn="base">
              <a:spcBef>
                <a:spcPct val="0"/>
              </a:spcBef>
              <a:spcAft>
                <a:spcPct val="0"/>
              </a:spcAft>
            </a:pPr>
            <a:r>
              <a:rPr lang="en-US" sz="1300" b="1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pitchFamily="34" charset="0"/>
              </a:rPr>
              <a:t>Goals</a:t>
            </a:r>
          </a:p>
        </p:txBody>
      </p:sp>
      <p:sp>
        <p:nvSpPr>
          <p:cNvPr id="69" name="Tijdelijke aanduiding voor tekst 46"/>
          <p:cNvSpPr>
            <a:spLocks noGrp="1"/>
          </p:cNvSpPr>
          <p:nvPr>
            <p:ph type="body" sz="quarter" idx="10" hasCustomPrompt="1"/>
          </p:nvPr>
        </p:nvSpPr>
        <p:spPr>
          <a:xfrm>
            <a:off x="798846" y="588135"/>
            <a:ext cx="1881161" cy="5309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 1</a:t>
            </a:r>
          </a:p>
          <a:p>
            <a:pPr lvl="0"/>
            <a:r>
              <a:rPr lang="en-US"/>
              <a:t>Focus</a:t>
            </a:r>
          </a:p>
        </p:txBody>
      </p:sp>
      <p:sp>
        <p:nvSpPr>
          <p:cNvPr id="70" name="Tijdelijke aanduiding voor tekst 46"/>
          <p:cNvSpPr>
            <a:spLocks noGrp="1"/>
          </p:cNvSpPr>
          <p:nvPr>
            <p:ph type="body" sz="quarter" idx="11" hasCustomPrompt="1"/>
          </p:nvPr>
        </p:nvSpPr>
        <p:spPr>
          <a:xfrm>
            <a:off x="3075229" y="588135"/>
            <a:ext cx="3771678" cy="5309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 2</a:t>
            </a:r>
          </a:p>
          <a:p>
            <a:pPr lvl="0"/>
            <a:r>
              <a:rPr lang="en-US"/>
              <a:t>Focus</a:t>
            </a:r>
          </a:p>
        </p:txBody>
      </p:sp>
      <p:sp>
        <p:nvSpPr>
          <p:cNvPr id="71" name="Tijdelijke aanduiding voor tekst 46"/>
          <p:cNvSpPr>
            <a:spLocks noGrp="1"/>
          </p:cNvSpPr>
          <p:nvPr>
            <p:ph type="body" sz="quarter" idx="12" hasCustomPrompt="1"/>
          </p:nvPr>
        </p:nvSpPr>
        <p:spPr>
          <a:xfrm>
            <a:off x="7217734" y="599715"/>
            <a:ext cx="2685997" cy="5309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 3</a:t>
            </a:r>
          </a:p>
          <a:p>
            <a:pPr lvl="0"/>
            <a:r>
              <a:rPr lang="en-US"/>
              <a:t>Focus</a:t>
            </a:r>
          </a:p>
        </p:txBody>
      </p:sp>
      <p:sp>
        <p:nvSpPr>
          <p:cNvPr id="73" name="Tijdelijke aanduiding voor tekst 46"/>
          <p:cNvSpPr>
            <a:spLocks noGrp="1"/>
          </p:cNvSpPr>
          <p:nvPr>
            <p:ph type="body" sz="quarter" idx="13" hasCustomPrompt="1"/>
          </p:nvPr>
        </p:nvSpPr>
        <p:spPr>
          <a:xfrm rot="2039039">
            <a:off x="9822206" y="873813"/>
            <a:ext cx="1881161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Product</a:t>
            </a:r>
          </a:p>
        </p:txBody>
      </p:sp>
      <p:sp>
        <p:nvSpPr>
          <p:cNvPr id="75" name="Tijdelijke aanduiding voor tekst 46"/>
          <p:cNvSpPr>
            <a:spLocks noGrp="1"/>
          </p:cNvSpPr>
          <p:nvPr>
            <p:ph type="body" sz="quarter" idx="16" hasCustomPrompt="1"/>
          </p:nvPr>
        </p:nvSpPr>
        <p:spPr>
          <a:xfrm>
            <a:off x="595341" y="6283781"/>
            <a:ext cx="3366075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Product area 2</a:t>
            </a:r>
          </a:p>
        </p:txBody>
      </p:sp>
      <p:sp>
        <p:nvSpPr>
          <p:cNvPr id="82" name="Arc 6"/>
          <p:cNvSpPr>
            <a:spLocks/>
          </p:cNvSpPr>
          <p:nvPr userDrawn="1"/>
        </p:nvSpPr>
        <p:spPr bwMode="auto">
          <a:xfrm flipH="1" flipV="1">
            <a:off x="2813831" y="670407"/>
            <a:ext cx="8830359" cy="4488191"/>
          </a:xfrm>
          <a:custGeom>
            <a:avLst/>
            <a:gdLst>
              <a:gd name="T0" fmla="*/ 0 w 21484"/>
              <a:gd name="T1" fmla="*/ 0 h 21600"/>
              <a:gd name="T2" fmla="*/ 2147483647 w 21484"/>
              <a:gd name="T3" fmla="*/ 2147483647 h 21600"/>
              <a:gd name="T4" fmla="*/ 0 w 21484"/>
              <a:gd name="T5" fmla="*/ 2147483647 h 21600"/>
              <a:gd name="T6" fmla="*/ 0 60000 65536"/>
              <a:gd name="T7" fmla="*/ 0 60000 65536"/>
              <a:gd name="T8" fmla="*/ 0 60000 65536"/>
              <a:gd name="T9" fmla="*/ 0 w 21484"/>
              <a:gd name="T10" fmla="*/ 0 h 21600"/>
              <a:gd name="T11" fmla="*/ 21484 w 21484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484" h="21600" fill="none" extrusionOk="0">
                <a:moveTo>
                  <a:pt x="-1" y="0"/>
                </a:moveTo>
                <a:cubicBezTo>
                  <a:pt x="11063" y="0"/>
                  <a:pt x="20338" y="8359"/>
                  <a:pt x="21483" y="19364"/>
                </a:cubicBezTo>
              </a:path>
              <a:path w="21484" h="21600" stroke="0" extrusionOk="0">
                <a:moveTo>
                  <a:pt x="-1" y="0"/>
                </a:moveTo>
                <a:cubicBezTo>
                  <a:pt x="11063" y="0"/>
                  <a:pt x="20338" y="8359"/>
                  <a:pt x="21483" y="19364"/>
                </a:cubicBezTo>
                <a:lnTo>
                  <a:pt x="0" y="21600"/>
                </a:lnTo>
                <a:close/>
              </a:path>
            </a:pathLst>
          </a:custGeom>
          <a:noFill/>
          <a:ln w="31750">
            <a:solidFill>
              <a:schemeClr val="accent3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wrap="none" lIns="76960" tIns="40019" rIns="76960" bIns="40019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85" name="TextBox 54"/>
          <p:cNvSpPr txBox="1">
            <a:spLocks noChangeArrowheads="1"/>
          </p:cNvSpPr>
          <p:nvPr userDrawn="1"/>
        </p:nvSpPr>
        <p:spPr bwMode="auto">
          <a:xfrm rot="423852">
            <a:off x="7945766" y="4836844"/>
            <a:ext cx="2850046" cy="311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10759" tIns="55381" rIns="110759" bIns="55381">
            <a:spAutoFit/>
          </a:bodyPr>
          <a:lstStyle/>
          <a:p>
            <a:pPr algn="ctr" defTabSz="889738" fontAlgn="base">
              <a:spcBef>
                <a:spcPct val="0"/>
              </a:spcBef>
              <a:spcAft>
                <a:spcPct val="0"/>
              </a:spcAft>
            </a:pPr>
            <a:r>
              <a:rPr lang="en-US" sz="1300" b="1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pitchFamily="34" charset="0"/>
              </a:rPr>
              <a:t> </a:t>
            </a:r>
          </a:p>
        </p:txBody>
      </p:sp>
      <p:sp>
        <p:nvSpPr>
          <p:cNvPr id="86" name="Arc 28"/>
          <p:cNvSpPr>
            <a:spLocks/>
          </p:cNvSpPr>
          <p:nvPr userDrawn="1"/>
        </p:nvSpPr>
        <p:spPr bwMode="auto">
          <a:xfrm flipH="1" flipV="1">
            <a:off x="6971672" y="890662"/>
            <a:ext cx="4676764" cy="2319890"/>
          </a:xfrm>
          <a:custGeom>
            <a:avLst/>
            <a:gdLst>
              <a:gd name="T0" fmla="*/ 0 w 21484"/>
              <a:gd name="T1" fmla="*/ 0 h 21600"/>
              <a:gd name="T2" fmla="*/ 2147483647 w 21484"/>
              <a:gd name="T3" fmla="*/ 2147483647 h 21600"/>
              <a:gd name="T4" fmla="*/ 0 w 21484"/>
              <a:gd name="T5" fmla="*/ 2147483647 h 21600"/>
              <a:gd name="T6" fmla="*/ 0 60000 65536"/>
              <a:gd name="T7" fmla="*/ 0 60000 65536"/>
              <a:gd name="T8" fmla="*/ 0 60000 65536"/>
              <a:gd name="T9" fmla="*/ 0 w 21484"/>
              <a:gd name="T10" fmla="*/ 0 h 21600"/>
              <a:gd name="T11" fmla="*/ 21484 w 21484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484" h="21600" fill="none" extrusionOk="0">
                <a:moveTo>
                  <a:pt x="-1" y="0"/>
                </a:moveTo>
                <a:cubicBezTo>
                  <a:pt x="11063" y="0"/>
                  <a:pt x="20338" y="8359"/>
                  <a:pt x="21483" y="19364"/>
                </a:cubicBezTo>
              </a:path>
              <a:path w="21484" h="21600" stroke="0" extrusionOk="0">
                <a:moveTo>
                  <a:pt x="-1" y="0"/>
                </a:moveTo>
                <a:cubicBezTo>
                  <a:pt x="11063" y="0"/>
                  <a:pt x="20338" y="8359"/>
                  <a:pt x="21483" y="19364"/>
                </a:cubicBezTo>
                <a:lnTo>
                  <a:pt x="0" y="21600"/>
                </a:lnTo>
                <a:close/>
              </a:path>
            </a:pathLst>
          </a:custGeom>
          <a:noFill/>
          <a:ln w="3175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wrap="none" lIns="76960" tIns="40019" rIns="76960" bIns="40019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45" name="Line 7"/>
          <p:cNvSpPr>
            <a:spLocks noChangeShapeType="1"/>
          </p:cNvSpPr>
          <p:nvPr userDrawn="1"/>
        </p:nvSpPr>
        <p:spPr bwMode="auto">
          <a:xfrm flipH="1">
            <a:off x="728233" y="1385317"/>
            <a:ext cx="9617511" cy="3887260"/>
          </a:xfrm>
          <a:prstGeom prst="line">
            <a:avLst/>
          </a:prstGeom>
          <a:noFill/>
          <a:ln w="9525">
            <a:solidFill>
              <a:schemeClr val="accent1"/>
            </a:solidFill>
            <a:prstDash val="dash"/>
            <a:round/>
            <a:headEnd/>
            <a:tailEnd/>
          </a:ln>
        </p:spPr>
        <p:txBody>
          <a:bodyPr wrap="none" lIns="76960" tIns="40019" rIns="76960" bIns="40019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46" name="Rectangle 20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 rot="16200000" flipH="1">
            <a:off x="-412166" y="1846441"/>
            <a:ext cx="1816288" cy="434483"/>
          </a:xfrm>
          <a:prstGeom prst="rect">
            <a:avLst/>
          </a:prstGeom>
          <a:solidFill>
            <a:srgbClr val="0070C0"/>
          </a:solidFill>
          <a:ln w="12700" algn="ctr">
            <a:solidFill>
              <a:srgbClr val="4B4B4B"/>
            </a:solidFill>
            <a:miter lim="800000"/>
            <a:headEnd type="none" w="lg" len="lg"/>
            <a:tailEnd type="none" w="lg" len="lg"/>
          </a:ln>
          <a:effectLst>
            <a:outerShdw dist="20000" dir="5400000" rotWithShape="0">
              <a:schemeClr val="bg1">
                <a:alpha val="38000"/>
              </a:schemeClr>
            </a:outerShdw>
          </a:effectLst>
        </p:spPr>
        <p:txBody>
          <a:bodyPr lIns="0" tIns="33518" rIns="0" bIns="0"/>
          <a:lstStyle/>
          <a:p>
            <a:pPr algn="ctr" defTabSz="890939" fontAlgn="base">
              <a:spcBef>
                <a:spcPct val="0"/>
              </a:spcBef>
              <a:spcAft>
                <a:spcPct val="0"/>
              </a:spcAft>
              <a:buClr>
                <a:srgbClr val="01635E"/>
              </a:buClr>
              <a:defRPr/>
            </a:pPr>
            <a:endParaRPr lang="en-US">
              <a:solidFill>
                <a:srgbClr val="FFFFFF"/>
              </a:solidFill>
              <a:latin typeface="Segoe UI Semibold" panose="020B0702040204020203" pitchFamily="34" charset="0"/>
              <a:ea typeface="ＭＳ Ｐゴシック" pitchFamily="34" charset="-128"/>
              <a:cs typeface="Segoe UI Semibold" panose="020B0702040204020203" pitchFamily="34" charset="0"/>
            </a:endParaRPr>
          </a:p>
        </p:txBody>
      </p:sp>
      <p:sp>
        <p:nvSpPr>
          <p:cNvPr id="52" name="Rectangle 20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 flipH="1">
            <a:off x="8220652" y="6262670"/>
            <a:ext cx="3423548" cy="358477"/>
          </a:xfrm>
          <a:prstGeom prst="rect">
            <a:avLst/>
          </a:prstGeom>
          <a:solidFill>
            <a:srgbClr val="FF9933"/>
          </a:solidFill>
          <a:ln w="12700" algn="ctr">
            <a:solidFill>
              <a:srgbClr val="4B4B4B"/>
            </a:solidFill>
            <a:miter lim="800000"/>
            <a:headEnd type="none" w="lg" len="lg"/>
            <a:tailEnd type="none" w="lg" len="lg"/>
          </a:ln>
          <a:effectLst>
            <a:outerShdw dist="20000" dir="5400000" rotWithShape="0">
              <a:schemeClr val="bg1">
                <a:alpha val="38000"/>
              </a:schemeClr>
            </a:outerShdw>
          </a:effectLst>
        </p:spPr>
        <p:txBody>
          <a:bodyPr lIns="0" tIns="33518" rIns="0" bIns="0"/>
          <a:lstStyle/>
          <a:p>
            <a:pPr algn="ctr" defTabSz="890939" fontAlgn="base">
              <a:spcBef>
                <a:spcPct val="0"/>
              </a:spcBef>
              <a:spcAft>
                <a:spcPct val="0"/>
              </a:spcAft>
              <a:buClr>
                <a:srgbClr val="01635E"/>
              </a:buClr>
            </a:pPr>
            <a:endParaRPr lang="en-US">
              <a:solidFill>
                <a:srgbClr val="FFFFFF"/>
              </a:solidFill>
              <a:latin typeface="Segoe UI Semibold" panose="020B0702040204020203" pitchFamily="34" charset="0"/>
              <a:ea typeface="ＭＳ Ｐゴシック" pitchFamily="34" charset="-128"/>
              <a:cs typeface="Segoe UI Semibold" panose="020B0702040204020203" pitchFamily="34" charset="0"/>
              <a:sym typeface="WingDings" pitchFamily="2" charset="2"/>
            </a:endParaRPr>
          </a:p>
        </p:txBody>
      </p:sp>
      <p:sp>
        <p:nvSpPr>
          <p:cNvPr id="58" name="Tijdelijke aanduiding voor tekst 46"/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358847" y="1923821"/>
            <a:ext cx="1728887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Product area 1</a:t>
            </a:r>
          </a:p>
        </p:txBody>
      </p:sp>
      <p:sp>
        <p:nvSpPr>
          <p:cNvPr id="59" name="Tijdelijke aanduiding voor tekst 46"/>
          <p:cNvSpPr>
            <a:spLocks noGrp="1"/>
          </p:cNvSpPr>
          <p:nvPr>
            <p:ph type="body" sz="quarter" idx="15" hasCustomPrompt="1"/>
          </p:nvPr>
        </p:nvSpPr>
        <p:spPr>
          <a:xfrm>
            <a:off x="8558983" y="6302669"/>
            <a:ext cx="2707275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Product area 5</a:t>
            </a:r>
          </a:p>
        </p:txBody>
      </p:sp>
      <p:sp>
        <p:nvSpPr>
          <p:cNvPr id="60" name="Rectangle 20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 flipH="1">
            <a:off x="4371913" y="6264641"/>
            <a:ext cx="3562802" cy="356508"/>
          </a:xfrm>
          <a:prstGeom prst="rect">
            <a:avLst/>
          </a:prstGeom>
          <a:solidFill>
            <a:srgbClr val="7030A0"/>
          </a:solidFill>
          <a:ln w="12700" algn="ctr">
            <a:solidFill>
              <a:srgbClr val="4B4B4B"/>
            </a:solidFill>
            <a:miter lim="800000"/>
            <a:headEnd type="none" w="lg" len="lg"/>
            <a:tailEnd type="none" w="lg" len="lg"/>
          </a:ln>
          <a:effectLst>
            <a:outerShdw dist="20000" dir="5400000" rotWithShape="0">
              <a:schemeClr val="bg1">
                <a:alpha val="38000"/>
              </a:schemeClr>
            </a:outerShdw>
          </a:effectLst>
        </p:spPr>
        <p:txBody>
          <a:bodyPr lIns="0" tIns="33518" rIns="0" bIns="0"/>
          <a:lstStyle/>
          <a:p>
            <a:pPr algn="ctr" defTabSz="890939" fontAlgn="base">
              <a:spcBef>
                <a:spcPct val="0"/>
              </a:spcBef>
              <a:spcAft>
                <a:spcPct val="0"/>
              </a:spcAft>
              <a:buClr>
                <a:srgbClr val="01635E"/>
              </a:buClr>
            </a:pPr>
            <a:endParaRPr lang="en-US">
              <a:solidFill>
                <a:srgbClr val="FFFFFF"/>
              </a:solidFill>
              <a:latin typeface="Segoe UI Semibold" panose="020B0702040204020203" pitchFamily="34" charset="0"/>
              <a:ea typeface="ＭＳ Ｐゴシック" pitchFamily="34" charset="-128"/>
              <a:cs typeface="Segoe UI Semibold" panose="020B0702040204020203" pitchFamily="34" charset="0"/>
              <a:sym typeface="WingDings" pitchFamily="2" charset="2"/>
            </a:endParaRPr>
          </a:p>
        </p:txBody>
      </p:sp>
      <p:sp>
        <p:nvSpPr>
          <p:cNvPr id="61" name="Tijdelijke aanduiding voor tekst 46"/>
          <p:cNvSpPr>
            <a:spLocks noGrp="1"/>
          </p:cNvSpPr>
          <p:nvPr>
            <p:ph type="body" sz="quarter" idx="17" hasCustomPrompt="1"/>
          </p:nvPr>
        </p:nvSpPr>
        <p:spPr>
          <a:xfrm>
            <a:off x="4822314" y="6302670"/>
            <a:ext cx="2783123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Product area 4</a:t>
            </a:r>
          </a:p>
        </p:txBody>
      </p:sp>
      <p:sp>
        <p:nvSpPr>
          <p:cNvPr id="47" name="Rectangle 20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 rot="16200000" flipH="1">
            <a:off x="-501956" y="3943900"/>
            <a:ext cx="1991319" cy="43903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2700" algn="ctr">
            <a:solidFill>
              <a:srgbClr val="4B4B4B"/>
            </a:solidFill>
            <a:miter lim="800000"/>
            <a:headEnd type="none" w="lg" len="lg"/>
            <a:tailEnd type="none" w="lg" len="lg"/>
          </a:ln>
          <a:effectLst>
            <a:outerShdw dist="20000" dir="5400000" rotWithShape="0">
              <a:schemeClr val="bg1">
                <a:alpha val="38000"/>
              </a:schemeClr>
            </a:outerShdw>
          </a:effectLst>
        </p:spPr>
        <p:txBody>
          <a:bodyPr lIns="0" tIns="33518" rIns="0" bIns="0"/>
          <a:lstStyle/>
          <a:p>
            <a:pPr algn="ctr" defTabSz="890939" fontAlgn="base">
              <a:spcBef>
                <a:spcPct val="0"/>
              </a:spcBef>
              <a:spcAft>
                <a:spcPct val="0"/>
              </a:spcAft>
              <a:buClr>
                <a:srgbClr val="01635E"/>
              </a:buClr>
              <a:defRPr/>
            </a:pPr>
            <a:endParaRPr lang="en-US">
              <a:solidFill>
                <a:srgbClr val="FFFFFF"/>
              </a:solidFill>
              <a:latin typeface="Segoe UI Semibold" panose="020B0702040204020203" pitchFamily="34" charset="0"/>
              <a:ea typeface="ＭＳ Ｐゴシック" pitchFamily="34" charset="-128"/>
              <a:cs typeface="Segoe UI Semibold" panose="020B0702040204020203" pitchFamily="34" charset="0"/>
            </a:endParaRPr>
          </a:p>
        </p:txBody>
      </p:sp>
      <p:sp>
        <p:nvSpPr>
          <p:cNvPr id="48" name="Tijdelijke aanduiding voor tekst 46"/>
          <p:cNvSpPr>
            <a:spLocks noGrp="1"/>
          </p:cNvSpPr>
          <p:nvPr>
            <p:ph type="body" sz="quarter" idx="18" hasCustomPrompt="1"/>
          </p:nvPr>
        </p:nvSpPr>
        <p:spPr>
          <a:xfrm rot="16200000">
            <a:off x="-304114" y="4037760"/>
            <a:ext cx="1663847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Product area 2</a:t>
            </a:r>
          </a:p>
        </p:txBody>
      </p:sp>
      <p:sp>
        <p:nvSpPr>
          <p:cNvPr id="3" name="Freeform 2"/>
          <p:cNvSpPr/>
          <p:nvPr userDrawn="1"/>
        </p:nvSpPr>
        <p:spPr>
          <a:xfrm>
            <a:off x="278736" y="5354081"/>
            <a:ext cx="3793710" cy="1267067"/>
          </a:xfrm>
          <a:custGeom>
            <a:avLst/>
            <a:gdLst>
              <a:gd name="connsiteX0" fmla="*/ 381000 w 3327400"/>
              <a:gd name="connsiteY0" fmla="*/ 0 h 1397000"/>
              <a:gd name="connsiteX1" fmla="*/ 0 w 3327400"/>
              <a:gd name="connsiteY1" fmla="*/ 0 h 1397000"/>
              <a:gd name="connsiteX2" fmla="*/ 0 w 3327400"/>
              <a:gd name="connsiteY2" fmla="*/ 1397000 h 1397000"/>
              <a:gd name="connsiteX3" fmla="*/ 3327400 w 3327400"/>
              <a:gd name="connsiteY3" fmla="*/ 1397000 h 1397000"/>
              <a:gd name="connsiteX4" fmla="*/ 3327400 w 3327400"/>
              <a:gd name="connsiteY4" fmla="*/ 1003300 h 1397000"/>
              <a:gd name="connsiteX5" fmla="*/ 381000 w 3327400"/>
              <a:gd name="connsiteY5" fmla="*/ 1003300 h 1397000"/>
              <a:gd name="connsiteX6" fmla="*/ 381000 w 3327400"/>
              <a:gd name="connsiteY6" fmla="*/ 0 h 139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27400" h="1397000">
                <a:moveTo>
                  <a:pt x="381000" y="0"/>
                </a:moveTo>
                <a:lnTo>
                  <a:pt x="0" y="0"/>
                </a:lnTo>
                <a:lnTo>
                  <a:pt x="0" y="1397000"/>
                </a:lnTo>
                <a:lnTo>
                  <a:pt x="3327400" y="1397000"/>
                </a:lnTo>
                <a:lnTo>
                  <a:pt x="3327400" y="1003300"/>
                </a:lnTo>
                <a:lnTo>
                  <a:pt x="381000" y="1003300"/>
                </a:lnTo>
                <a:lnTo>
                  <a:pt x="381000" y="0"/>
                </a:lnTo>
                <a:close/>
              </a:path>
            </a:pathLst>
          </a:custGeom>
          <a:solidFill>
            <a:srgbClr val="00B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6638" fontAlgn="base">
              <a:spcBef>
                <a:spcPct val="0"/>
              </a:spcBef>
              <a:spcAft>
                <a:spcPct val="0"/>
              </a:spcAft>
            </a:pPr>
            <a:endParaRPr lang="en-GB" sz="2100">
              <a:solidFill>
                <a:prstClr val="white"/>
              </a:solidFill>
            </a:endParaRPr>
          </a:p>
        </p:txBody>
      </p:sp>
      <p:sp>
        <p:nvSpPr>
          <p:cNvPr id="49" name="Tijdelijke aanduiding voor tekst 46"/>
          <p:cNvSpPr>
            <a:spLocks noGrp="1"/>
          </p:cNvSpPr>
          <p:nvPr>
            <p:ph type="body" sz="quarter" idx="19" hasCustomPrompt="1"/>
          </p:nvPr>
        </p:nvSpPr>
        <p:spPr>
          <a:xfrm>
            <a:off x="1005840" y="6302669"/>
            <a:ext cx="2783123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Product area 3</a:t>
            </a:r>
          </a:p>
        </p:txBody>
      </p:sp>
      <p:sp>
        <p:nvSpPr>
          <p:cNvPr id="50" name="Rectangle 89"/>
          <p:cNvSpPr/>
          <p:nvPr userDrawn="1"/>
        </p:nvSpPr>
        <p:spPr bwMode="auto">
          <a:xfrm>
            <a:off x="11660590" y="1"/>
            <a:ext cx="531411" cy="6283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 userDrawn="1"/>
        </p:nvSpPr>
        <p:spPr bwMode="auto">
          <a:xfrm>
            <a:off x="712603" y="554117"/>
            <a:ext cx="10931595" cy="5708554"/>
          </a:xfrm>
          <a:prstGeom prst="rect">
            <a:avLst/>
          </a:prstGeom>
          <a:noFill/>
          <a:ln w="9525">
            <a:solidFill>
              <a:srgbClr val="003366"/>
            </a:solidFill>
            <a:miter lim="800000"/>
            <a:headEnd/>
            <a:tailEnd/>
          </a:ln>
        </p:spPr>
        <p:txBody>
          <a:bodyPr wrap="none" lIns="83795" tIns="43574" rIns="83795" bIns="43574" anchor="ctr"/>
          <a:lstStyle/>
          <a:p>
            <a:pPr defTabSz="889738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charset="0"/>
              <a:ea typeface="ＭＳ Ｐゴシック" pitchFamily="34" charset="-128"/>
              <a:cs typeface="Arial" pitchFamily="34" charset="0"/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713219" y="1136549"/>
            <a:ext cx="928616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5019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16097"/>
            <a:ext cx="9144000" cy="147999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494037"/>
            <a:ext cx="9144000" cy="915099"/>
          </a:xfrm>
        </p:spPr>
        <p:txBody>
          <a:bodyPr/>
          <a:lstStyle>
            <a:lvl1pPr marL="0" indent="0" algn="l">
              <a:buNone/>
              <a:defRPr sz="3200"/>
            </a:lvl1pPr>
            <a:lvl2pPr marL="609585" indent="0" algn="ctr">
              <a:buNone/>
              <a:defRPr sz="2700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00"/>
            </a:lvl4pPr>
            <a:lvl5pPr marL="2438339" indent="0" algn="ctr">
              <a:buNone/>
              <a:defRPr sz="2100"/>
            </a:lvl5pPr>
            <a:lvl6pPr marL="3047924" indent="0" algn="ctr">
              <a:buNone/>
              <a:defRPr sz="2100"/>
            </a:lvl6pPr>
            <a:lvl7pPr marL="3657509" indent="0" algn="ctr">
              <a:buNone/>
              <a:defRPr sz="2100"/>
            </a:lvl7pPr>
            <a:lvl8pPr marL="4267093" indent="0" algn="ctr">
              <a:buNone/>
              <a:defRPr sz="2100"/>
            </a:lvl8pPr>
            <a:lvl9pPr marL="4876678" indent="0" algn="ctr">
              <a:buNone/>
              <a:defRPr sz="21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6538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9651" y="1062575"/>
            <a:ext cx="9144000" cy="769372"/>
          </a:xfrm>
        </p:spPr>
        <p:txBody>
          <a:bodyPr anchor="b">
            <a:normAutofit/>
          </a:bodyPr>
          <a:lstStyle>
            <a:lvl1pPr algn="ctr">
              <a:defRPr sz="3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9651" y="1829896"/>
            <a:ext cx="9144000" cy="457549"/>
          </a:xfrm>
        </p:spPr>
        <p:txBody>
          <a:bodyPr>
            <a:normAutofit/>
          </a:bodyPr>
          <a:lstStyle>
            <a:lvl1pPr marL="0" indent="0" algn="ctr">
              <a:buNone/>
              <a:defRPr sz="2700"/>
            </a:lvl1pPr>
            <a:lvl2pPr marL="609585" indent="0" algn="ctr">
              <a:buNone/>
              <a:defRPr sz="2700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00"/>
            </a:lvl4pPr>
            <a:lvl5pPr marL="2438339" indent="0" algn="ctr">
              <a:buNone/>
              <a:defRPr sz="2100"/>
            </a:lvl5pPr>
            <a:lvl6pPr marL="3047924" indent="0" algn="ctr">
              <a:buNone/>
              <a:defRPr sz="2100"/>
            </a:lvl6pPr>
            <a:lvl7pPr marL="3657509" indent="0" algn="ctr">
              <a:buNone/>
              <a:defRPr sz="2100"/>
            </a:lvl7pPr>
            <a:lvl8pPr marL="4267093" indent="0" algn="ctr">
              <a:buNone/>
              <a:defRPr sz="2100"/>
            </a:lvl8pPr>
            <a:lvl9pPr marL="4876678" indent="0" algn="ctr">
              <a:buNone/>
              <a:defRPr sz="21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355" y="2440311"/>
            <a:ext cx="3227293" cy="36037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" t="-15270" r="69878" b="15270"/>
          <a:stretch/>
        </p:blipFill>
        <p:spPr>
          <a:xfrm>
            <a:off x="11241024" y="4702237"/>
            <a:ext cx="950977" cy="21557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" t="39061" r="63943" b="-3533"/>
          <a:stretch/>
        </p:blipFill>
        <p:spPr>
          <a:xfrm rot="10800000">
            <a:off x="-12192" y="5462016"/>
            <a:ext cx="1075525" cy="138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80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813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4"/>
          </p:nvPr>
        </p:nvSpPr>
        <p:spPr bwMode="gray">
          <a:xfrm>
            <a:off x="849718" y="1454459"/>
            <a:ext cx="4921856" cy="695103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17" tIns="60958" rIns="121917" bIns="60958" numCol="1" anchor="b" anchorCtr="0" compatLnSpc="1">
            <a:prstTxWarp prst="textNoShape">
              <a:avLst/>
            </a:prstTxWarp>
            <a:normAutofit/>
          </a:bodyPr>
          <a:lstStyle>
            <a:lvl1pPr>
              <a:defRPr lang="en-US" sz="2400" b="1" dirty="0" smtClean="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849718" y="2149560"/>
            <a:ext cx="4921856" cy="4100555"/>
          </a:xfrm>
        </p:spPr>
        <p:txBody>
          <a:bodyPr/>
          <a:lstStyle>
            <a:lvl1pPr>
              <a:spcBef>
                <a:spcPts val="1333"/>
              </a:spcBef>
              <a:defRPr sz="2700"/>
            </a:lvl1pPr>
            <a:lvl2pPr>
              <a:spcBef>
                <a:spcPts val="667"/>
              </a:spcBef>
              <a:defRPr sz="2400"/>
            </a:lvl2pPr>
            <a:lvl3pPr>
              <a:spcBef>
                <a:spcPts val="667"/>
              </a:spcBef>
              <a:defRPr sz="2100"/>
            </a:lvl3pPr>
            <a:lvl4pPr>
              <a:spcBef>
                <a:spcPts val="667"/>
              </a:spcBef>
              <a:defRPr sz="1900"/>
            </a:lvl4pPr>
            <a:lvl5pPr marL="2285943" indent="-304792">
              <a:spcBef>
                <a:spcPts val="667"/>
              </a:spcBef>
              <a:defRPr sz="19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431944" y="1454459"/>
            <a:ext cx="4921856" cy="695103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17" tIns="60958" rIns="121917" bIns="60958" numCol="1" anchor="b" anchorCtr="0" compatLnSpc="1">
            <a:prstTxWarp prst="textNoShape">
              <a:avLst/>
            </a:prstTxWarp>
            <a:normAutofit/>
          </a:bodyPr>
          <a:lstStyle>
            <a:lvl1pPr>
              <a:defRPr lang="en-US" sz="2400" b="1" dirty="0" smtClean="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4"/>
          </p:nvPr>
        </p:nvSpPr>
        <p:spPr bwMode="gray">
          <a:xfrm>
            <a:off x="6431944" y="2149560"/>
            <a:ext cx="4921856" cy="4100555"/>
          </a:xfrm>
        </p:spPr>
        <p:txBody>
          <a:bodyPr/>
          <a:lstStyle>
            <a:lvl1pPr>
              <a:spcBef>
                <a:spcPts val="1333"/>
              </a:spcBef>
              <a:defRPr sz="2700"/>
            </a:lvl1pPr>
            <a:lvl2pPr>
              <a:spcBef>
                <a:spcPts val="667"/>
              </a:spcBef>
              <a:defRPr sz="2400"/>
            </a:lvl2pPr>
            <a:lvl3pPr>
              <a:spcBef>
                <a:spcPts val="667"/>
              </a:spcBef>
              <a:defRPr sz="2100"/>
            </a:lvl3pPr>
            <a:lvl4pPr>
              <a:spcBef>
                <a:spcPts val="667"/>
              </a:spcBef>
              <a:defRPr sz="1900"/>
            </a:lvl4pPr>
            <a:lvl5pPr marL="2285943" indent="-304792">
              <a:spcBef>
                <a:spcPts val="667"/>
              </a:spcBef>
              <a:defRPr sz="19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40559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63628"/>
            <a:ext cx="5156200" cy="45379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1" y="1563628"/>
            <a:ext cx="5156200" cy="45379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737124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2"/>
          <p:cNvSpPr>
            <a:spLocks noGrp="1"/>
          </p:cNvSpPr>
          <p:nvPr>
            <p:ph sz="quarter" idx="14"/>
          </p:nvPr>
        </p:nvSpPr>
        <p:spPr>
          <a:xfrm>
            <a:off x="837921" y="1563628"/>
            <a:ext cx="5156480" cy="4537943"/>
          </a:xfrm>
        </p:spPr>
        <p:txBody>
          <a:bodyPr lIns="121917" rIns="121917">
            <a:noAutofit/>
          </a:bodyPr>
          <a:lstStyle>
            <a:lvl1pPr marL="0" indent="0">
              <a:spcBef>
                <a:spcPts val="1333"/>
              </a:spcBef>
              <a:buFontTx/>
              <a:buNone/>
              <a:defRPr sz="1900"/>
            </a:lvl1pPr>
            <a:lvl2pPr marL="533387" indent="0">
              <a:lnSpc>
                <a:spcPct val="95000"/>
              </a:lnSpc>
              <a:spcBef>
                <a:spcPts val="667"/>
              </a:spcBef>
              <a:buFontTx/>
              <a:buNone/>
              <a:defRPr sz="1900"/>
            </a:lvl2pPr>
            <a:lvl3pPr marL="1066773" indent="0">
              <a:lnSpc>
                <a:spcPct val="95000"/>
              </a:lnSpc>
              <a:spcBef>
                <a:spcPts val="667"/>
              </a:spcBef>
              <a:buFontTx/>
              <a:buNone/>
              <a:defRPr sz="1900"/>
            </a:lvl3pPr>
            <a:lvl4pPr marL="1523962" indent="0">
              <a:lnSpc>
                <a:spcPct val="95000"/>
              </a:lnSpc>
              <a:spcBef>
                <a:spcPts val="667"/>
              </a:spcBef>
              <a:buFontTx/>
              <a:buNone/>
              <a:defRPr sz="1900"/>
            </a:lvl4pPr>
            <a:lvl5pPr marL="1981150" indent="0">
              <a:lnSpc>
                <a:spcPct val="95000"/>
              </a:lnSpc>
              <a:spcBef>
                <a:spcPts val="667"/>
              </a:spcBef>
              <a:buFontTx/>
              <a:buNone/>
              <a:tabLst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5"/>
          </p:nvPr>
        </p:nvSpPr>
        <p:spPr>
          <a:xfrm>
            <a:off x="6197601" y="1563628"/>
            <a:ext cx="5156200" cy="4537943"/>
          </a:xfrm>
        </p:spPr>
        <p:txBody>
          <a:bodyPr lIns="121917" rIns="121917">
            <a:noAutofit/>
          </a:bodyPr>
          <a:lstStyle>
            <a:lvl1pPr marL="0" indent="0">
              <a:spcBef>
                <a:spcPts val="1333"/>
              </a:spcBef>
              <a:buFontTx/>
              <a:buNone/>
              <a:defRPr sz="1900"/>
            </a:lvl1pPr>
            <a:lvl2pPr marL="914377" indent="-380990">
              <a:lnSpc>
                <a:spcPct val="95000"/>
              </a:lnSpc>
              <a:spcBef>
                <a:spcPts val="667"/>
              </a:spcBef>
              <a:defRPr sz="1900"/>
            </a:lvl2pPr>
            <a:lvl3pPr marL="1371566" indent="-304792">
              <a:lnSpc>
                <a:spcPct val="95000"/>
              </a:lnSpc>
              <a:spcBef>
                <a:spcPts val="667"/>
              </a:spcBef>
              <a:defRPr sz="1900"/>
            </a:lvl3pPr>
            <a:lvl4pPr marL="1828754" indent="-304792">
              <a:lnSpc>
                <a:spcPct val="95000"/>
              </a:lnSpc>
              <a:spcBef>
                <a:spcPts val="667"/>
              </a:spcBef>
              <a:defRPr sz="1900"/>
            </a:lvl4pPr>
            <a:lvl5pPr marL="2285943" indent="-304792">
              <a:lnSpc>
                <a:spcPct val="95000"/>
              </a:lnSpc>
              <a:spcBef>
                <a:spcPts val="667"/>
              </a:spcBef>
              <a:tabLst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872550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9684589" y="3597219"/>
            <a:ext cx="2507411" cy="3260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62844" y="6419653"/>
            <a:ext cx="1581912" cy="365125"/>
          </a:xfrm>
        </p:spPr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230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33" y="229168"/>
            <a:ext cx="1122613" cy="125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80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3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7" y="530539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0" y="301201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188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5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583" y="2428876"/>
            <a:ext cx="1473200" cy="1104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520952" y="2428903"/>
            <a:ext cx="5869518" cy="2571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2525184" y="2781315"/>
            <a:ext cx="8915400" cy="752475"/>
          </a:xfrm>
          <a:prstGeom prst="rect">
            <a:avLst/>
          </a:prstGeom>
        </p:spPr>
        <p:txBody>
          <a:bodyPr/>
          <a:lstStyle>
            <a:lvl1pPr>
              <a:defRPr sz="1000"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32883" y="3743328"/>
            <a:ext cx="1473200" cy="1104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2525184" y="3743329"/>
            <a:ext cx="5869518" cy="2571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/>
          </p:nvPr>
        </p:nvSpPr>
        <p:spPr>
          <a:xfrm>
            <a:off x="2512484" y="4095767"/>
            <a:ext cx="8915400" cy="7524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0183" y="5048552"/>
            <a:ext cx="1473200" cy="1104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2512484" y="5048579"/>
            <a:ext cx="5869518" cy="2571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2499784" y="5400991"/>
            <a:ext cx="8915400" cy="7524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/>
          <p:cNvSpPr>
            <a:spLocks noGrp="1"/>
          </p:cNvSpPr>
          <p:nvPr>
            <p:ph type="body" sz="quarter" idx="22" hasCustomPrompt="1"/>
          </p:nvPr>
        </p:nvSpPr>
        <p:spPr>
          <a:xfrm>
            <a:off x="469916" y="1155718"/>
            <a:ext cx="11281134" cy="1062565"/>
          </a:xfrm>
          <a:prstGeom prst="rect">
            <a:avLst/>
          </a:prstGeom>
        </p:spPr>
        <p:txBody>
          <a:bodyPr lIns="108000" tIns="108000" rIns="108000" bIns="108000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latin typeface="Univers 45 Light" pitchFamily="2" charset="0"/>
              </a:defRPr>
            </a:lvl4pPr>
            <a:lvl5pPr>
              <a:defRPr sz="1200"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30" name="Tekstvak 30"/>
          <p:cNvSpPr txBox="1"/>
          <p:nvPr userDrawn="1"/>
        </p:nvSpPr>
        <p:spPr>
          <a:xfrm rot="340758">
            <a:off x="12561091" y="1018812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32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6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442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Bar-b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1" cy="10377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200" y="1759353"/>
            <a:ext cx="10515601" cy="4326688"/>
          </a:xfrm>
        </p:spPr>
        <p:txBody>
          <a:bodyPr/>
          <a:lstStyle>
            <a:lvl1pPr marL="243834" indent="-243834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33" y="229168"/>
            <a:ext cx="1122613" cy="125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00914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ttom Bar-b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38200" y="1759353"/>
            <a:ext cx="10515601" cy="4326688"/>
          </a:xfrm>
        </p:spPr>
        <p:txBody>
          <a:bodyPr/>
          <a:lstStyle>
            <a:lvl1pPr marL="243834" indent="-243834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33" y="229168"/>
            <a:ext cx="1122613" cy="125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978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7"/>
          <p:cNvGrpSpPr>
            <a:grpSpLocks noChangeAspect="1"/>
          </p:cNvGrpSpPr>
          <p:nvPr userDrawn="1"/>
        </p:nvGrpSpPr>
        <p:grpSpPr bwMode="auto">
          <a:xfrm>
            <a:off x="2" y="3428282"/>
            <a:ext cx="8619107" cy="1632788"/>
            <a:chOff x="0" y="2382"/>
            <a:chExt cx="4762" cy="1134"/>
          </a:xfrm>
        </p:grpSpPr>
        <p:sp>
          <p:nvSpPr>
            <p:cNvPr id="8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9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lnTo>
                    <a:pt x="1792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19" name="Rectangle 30"/>
          <p:cNvSpPr>
            <a:spLocks noChangeArrowheads="1"/>
          </p:cNvSpPr>
          <p:nvPr userDrawn="1"/>
        </p:nvSpPr>
        <p:spPr bwMode="auto">
          <a:xfrm>
            <a:off x="3467917" y="3020803"/>
            <a:ext cx="8722276" cy="407478"/>
          </a:xfrm>
          <a:prstGeom prst="rect">
            <a:avLst/>
          </a:prstGeom>
          <a:gradFill rotWithShape="1">
            <a:gsLst>
              <a:gs pos="0">
                <a:srgbClr val="F8F8F8">
                  <a:alpha val="20000"/>
                </a:srgb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20" name="Rectangle 32"/>
          <p:cNvSpPr>
            <a:spLocks noChangeArrowheads="1"/>
          </p:cNvSpPr>
          <p:nvPr userDrawn="1"/>
        </p:nvSpPr>
        <p:spPr bwMode="auto">
          <a:xfrm>
            <a:off x="0" y="3020803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20000"/>
                </a:srgb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grpSp>
        <p:nvGrpSpPr>
          <p:cNvPr id="25" name="Group 37"/>
          <p:cNvGrpSpPr>
            <a:grpSpLocks/>
          </p:cNvGrpSpPr>
          <p:nvPr userDrawn="1"/>
        </p:nvGrpSpPr>
        <p:grpSpPr bwMode="auto">
          <a:xfrm>
            <a:off x="8617298" y="3428282"/>
            <a:ext cx="3572893" cy="1632788"/>
            <a:chOff x="4764" y="2382"/>
            <a:chExt cx="1972" cy="1134"/>
          </a:xfrm>
        </p:grpSpPr>
        <p:sp>
          <p:nvSpPr>
            <p:cNvPr id="26" name="AutoShape 38"/>
            <p:cNvSpPr>
              <a:spLocks noChangeArrowheads="1" noTextEdit="1"/>
            </p:cNvSpPr>
            <p:nvPr/>
          </p:nvSpPr>
          <p:spPr bwMode="auto">
            <a:xfrm>
              <a:off x="4764" y="2382"/>
              <a:ext cx="197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27" name="Freeform 39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1972 w 1972"/>
                <a:gd name="T17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  <a:lnTo>
                    <a:pt x="197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88000"/>
                    <a:lumOff val="12000"/>
                  </a:scheme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28" name="Freeform 40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29" name="Rectangle 31"/>
          <p:cNvSpPr>
            <a:spLocks noChangeArrowheads="1"/>
          </p:cNvSpPr>
          <p:nvPr userDrawn="1"/>
        </p:nvSpPr>
        <p:spPr bwMode="auto">
          <a:xfrm>
            <a:off x="2" y="4246116"/>
            <a:ext cx="5931294" cy="1436969"/>
          </a:xfrm>
          <a:prstGeom prst="rect">
            <a:avLst/>
          </a:prstGeom>
          <a:gradFill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pic>
        <p:nvPicPr>
          <p:cNvPr id="14" name="Picture 11" descr="Verloop_A4_Landscape_300DP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-7821"/>
            <a:ext cx="12186571" cy="13865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5"/>
          <p:cNvGrpSpPr>
            <a:grpSpLocks/>
          </p:cNvGrpSpPr>
          <p:nvPr userDrawn="1"/>
        </p:nvGrpSpPr>
        <p:grpSpPr bwMode="auto">
          <a:xfrm>
            <a:off x="3" y="0"/>
            <a:ext cx="12188380" cy="816395"/>
            <a:chOff x="0" y="0"/>
            <a:chExt cx="6734" cy="567"/>
          </a:xfrm>
        </p:grpSpPr>
        <p:sp>
          <p:nvSpPr>
            <p:cNvPr id="16" name="Rectangle 12"/>
            <p:cNvSpPr>
              <a:spLocks noChangeArrowheads="1"/>
            </p:cNvSpPr>
            <p:nvPr userDrawn="1"/>
          </p:nvSpPr>
          <p:spPr bwMode="gray">
            <a:xfrm>
              <a:off x="0" y="0"/>
              <a:ext cx="6734" cy="5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17" name="AutoShape 13"/>
            <p:cNvSpPr>
              <a:spLocks noChangeArrowheads="1"/>
            </p:cNvSpPr>
            <p:nvPr userDrawn="1"/>
          </p:nvSpPr>
          <p:spPr bwMode="gray">
            <a:xfrm rot="18900000">
              <a:off x="3254" y="340"/>
              <a:ext cx="227" cy="227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pic>
        <p:nvPicPr>
          <p:cNvPr id="18" name="Picture 14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936722" y="325406"/>
            <a:ext cx="1657938" cy="3268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42"/>
          <p:cNvGrpSpPr>
            <a:grpSpLocks/>
          </p:cNvGrpSpPr>
          <p:nvPr userDrawn="1"/>
        </p:nvGrpSpPr>
        <p:grpSpPr bwMode="auto">
          <a:xfrm>
            <a:off x="0" y="4734224"/>
            <a:ext cx="7140357" cy="326847"/>
            <a:chOff x="0" y="3288"/>
            <a:chExt cx="3945" cy="227"/>
          </a:xfrm>
        </p:grpSpPr>
        <p:sp>
          <p:nvSpPr>
            <p:cNvPr id="23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24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2404" y="4162594"/>
            <a:ext cx="7717130" cy="436017"/>
          </a:xfrm>
        </p:spPr>
        <p:txBody>
          <a:bodyPr wrap="square" lIns="0" tIns="0" rIns="0" bIns="0" anchor="b" anchorCtr="0">
            <a:spAutoFit/>
          </a:bodyPr>
          <a:lstStyle>
            <a:lvl1pPr algn="r">
              <a:defRPr sz="24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2403" y="4796312"/>
            <a:ext cx="7698001" cy="169277"/>
          </a:xfrm>
        </p:spPr>
        <p:txBody>
          <a:bodyPr wrap="square" lIns="0" tIns="0" rIns="0" bIns="0">
            <a:sp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5213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1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6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2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4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0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3524264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11" descr="Verloop_A4_Landscape_300DP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-7821"/>
            <a:ext cx="12186571" cy="13865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1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2" b="45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27"/>
          <p:cNvGrpSpPr>
            <a:grpSpLocks noChangeAspect="1"/>
          </p:cNvGrpSpPr>
          <p:nvPr userDrawn="1"/>
        </p:nvGrpSpPr>
        <p:grpSpPr bwMode="auto">
          <a:xfrm>
            <a:off x="2" y="3428282"/>
            <a:ext cx="8619107" cy="1632788"/>
            <a:chOff x="0" y="2382"/>
            <a:chExt cx="4762" cy="1134"/>
          </a:xfrm>
        </p:grpSpPr>
        <p:sp>
          <p:nvSpPr>
            <p:cNvPr id="8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9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lnTo>
                    <a:pt x="1792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19" name="Rectangle 30"/>
          <p:cNvSpPr>
            <a:spLocks noChangeArrowheads="1"/>
          </p:cNvSpPr>
          <p:nvPr userDrawn="1"/>
        </p:nvSpPr>
        <p:spPr bwMode="auto">
          <a:xfrm>
            <a:off x="3467917" y="3020803"/>
            <a:ext cx="8722276" cy="407478"/>
          </a:xfrm>
          <a:prstGeom prst="rect">
            <a:avLst/>
          </a:prstGeom>
          <a:gradFill rotWithShape="1">
            <a:gsLst>
              <a:gs pos="0">
                <a:srgbClr val="F8F8F8">
                  <a:alpha val="20000"/>
                </a:srgb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20" name="Rectangle 32"/>
          <p:cNvSpPr>
            <a:spLocks noChangeArrowheads="1"/>
          </p:cNvSpPr>
          <p:nvPr userDrawn="1"/>
        </p:nvSpPr>
        <p:spPr bwMode="auto">
          <a:xfrm>
            <a:off x="0" y="3020803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20000"/>
                </a:srgb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grpSp>
        <p:nvGrpSpPr>
          <p:cNvPr id="25" name="Group 37"/>
          <p:cNvGrpSpPr>
            <a:grpSpLocks/>
          </p:cNvGrpSpPr>
          <p:nvPr userDrawn="1"/>
        </p:nvGrpSpPr>
        <p:grpSpPr bwMode="auto">
          <a:xfrm>
            <a:off x="8617298" y="3428282"/>
            <a:ext cx="3572893" cy="1632788"/>
            <a:chOff x="4764" y="2382"/>
            <a:chExt cx="1972" cy="1134"/>
          </a:xfrm>
        </p:grpSpPr>
        <p:sp>
          <p:nvSpPr>
            <p:cNvPr id="26" name="AutoShape 38"/>
            <p:cNvSpPr>
              <a:spLocks noChangeArrowheads="1" noTextEdit="1"/>
            </p:cNvSpPr>
            <p:nvPr/>
          </p:nvSpPr>
          <p:spPr bwMode="auto">
            <a:xfrm>
              <a:off x="4764" y="2382"/>
              <a:ext cx="197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27" name="Freeform 39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1972 w 1972"/>
                <a:gd name="T17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  <a:lnTo>
                    <a:pt x="197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88000"/>
                    <a:lumOff val="12000"/>
                  </a:scheme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28" name="Freeform 40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29" name="Rectangle 31"/>
          <p:cNvSpPr>
            <a:spLocks noChangeArrowheads="1"/>
          </p:cNvSpPr>
          <p:nvPr userDrawn="1"/>
        </p:nvSpPr>
        <p:spPr bwMode="auto">
          <a:xfrm>
            <a:off x="2" y="4246116"/>
            <a:ext cx="5931294" cy="1436969"/>
          </a:xfrm>
          <a:prstGeom prst="rect">
            <a:avLst/>
          </a:prstGeom>
          <a:gradFill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grpSp>
        <p:nvGrpSpPr>
          <p:cNvPr id="15" name="Group 15"/>
          <p:cNvGrpSpPr>
            <a:grpSpLocks/>
          </p:cNvGrpSpPr>
          <p:nvPr userDrawn="1"/>
        </p:nvGrpSpPr>
        <p:grpSpPr bwMode="auto">
          <a:xfrm>
            <a:off x="3" y="0"/>
            <a:ext cx="12188380" cy="816395"/>
            <a:chOff x="0" y="0"/>
            <a:chExt cx="6734" cy="567"/>
          </a:xfrm>
        </p:grpSpPr>
        <p:sp>
          <p:nvSpPr>
            <p:cNvPr id="16" name="Rectangle 12"/>
            <p:cNvSpPr>
              <a:spLocks noChangeArrowheads="1"/>
            </p:cNvSpPr>
            <p:nvPr userDrawn="1"/>
          </p:nvSpPr>
          <p:spPr bwMode="gray">
            <a:xfrm>
              <a:off x="0" y="0"/>
              <a:ext cx="6734" cy="5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17" name="AutoShape 13"/>
            <p:cNvSpPr>
              <a:spLocks noChangeArrowheads="1"/>
            </p:cNvSpPr>
            <p:nvPr userDrawn="1"/>
          </p:nvSpPr>
          <p:spPr bwMode="gray">
            <a:xfrm rot="18900000">
              <a:off x="3254" y="340"/>
              <a:ext cx="227" cy="227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pic>
        <p:nvPicPr>
          <p:cNvPr id="18" name="Picture 14" descr="AA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936722" y="325406"/>
            <a:ext cx="1657938" cy="3268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42"/>
          <p:cNvGrpSpPr>
            <a:grpSpLocks/>
          </p:cNvGrpSpPr>
          <p:nvPr userDrawn="1"/>
        </p:nvGrpSpPr>
        <p:grpSpPr bwMode="auto">
          <a:xfrm>
            <a:off x="0" y="4734224"/>
            <a:ext cx="7140357" cy="326847"/>
            <a:chOff x="0" y="3288"/>
            <a:chExt cx="3945" cy="227"/>
          </a:xfrm>
        </p:grpSpPr>
        <p:sp>
          <p:nvSpPr>
            <p:cNvPr id="23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24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2404" y="4162594"/>
            <a:ext cx="7717130" cy="436017"/>
          </a:xfrm>
        </p:spPr>
        <p:txBody>
          <a:bodyPr wrap="square" lIns="0" tIns="0" rIns="0" bIns="0" anchor="b" anchorCtr="0">
            <a:spAutoFit/>
          </a:bodyPr>
          <a:lstStyle>
            <a:lvl1pPr algn="r">
              <a:defRPr sz="24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2403" y="4796312"/>
            <a:ext cx="7698001" cy="169277"/>
          </a:xfrm>
        </p:spPr>
        <p:txBody>
          <a:bodyPr wrap="square" lIns="0" tIns="0" rIns="0" bIns="0">
            <a:sp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5213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1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6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2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4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0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7354636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7"/>
          <p:cNvGrpSpPr>
            <a:grpSpLocks noChangeAspect="1"/>
          </p:cNvGrpSpPr>
          <p:nvPr userDrawn="1"/>
        </p:nvGrpSpPr>
        <p:grpSpPr bwMode="auto">
          <a:xfrm>
            <a:off x="2" y="3428282"/>
            <a:ext cx="8619107" cy="1632788"/>
            <a:chOff x="0" y="2382"/>
            <a:chExt cx="4762" cy="1134"/>
          </a:xfrm>
        </p:grpSpPr>
        <p:sp>
          <p:nvSpPr>
            <p:cNvPr id="8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9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lnTo>
                    <a:pt x="1792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3020803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0"/>
                </a:srgb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11" name="Rectangle 31"/>
          <p:cNvSpPr>
            <a:spLocks noChangeArrowheads="1"/>
          </p:cNvSpPr>
          <p:nvPr userDrawn="1"/>
        </p:nvSpPr>
        <p:spPr bwMode="auto">
          <a:xfrm>
            <a:off x="2" y="4246115"/>
            <a:ext cx="5931294" cy="814954"/>
          </a:xfrm>
          <a:prstGeom prst="rect">
            <a:avLst/>
          </a:prstGeom>
          <a:gradFill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grpSp>
        <p:nvGrpSpPr>
          <p:cNvPr id="12" name="Group 42"/>
          <p:cNvGrpSpPr>
            <a:grpSpLocks/>
          </p:cNvGrpSpPr>
          <p:nvPr userDrawn="1"/>
        </p:nvGrpSpPr>
        <p:grpSpPr bwMode="auto">
          <a:xfrm>
            <a:off x="0" y="4734224"/>
            <a:ext cx="7140357" cy="326847"/>
            <a:chOff x="0" y="3288"/>
            <a:chExt cx="3945" cy="227"/>
          </a:xfrm>
        </p:grpSpPr>
        <p:sp>
          <p:nvSpPr>
            <p:cNvPr id="13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14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2405" y="3886177"/>
            <a:ext cx="7717130" cy="436017"/>
          </a:xfrm>
        </p:spPr>
        <p:txBody>
          <a:bodyPr anchor="t"/>
          <a:lstStyle>
            <a:lvl1pPr algn="r">
              <a:defRPr sz="2400" b="0" cap="all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17" name="Rechthoek 16"/>
          <p:cNvSpPr/>
          <p:nvPr userDrawn="1"/>
        </p:nvSpPr>
        <p:spPr>
          <a:xfrm>
            <a:off x="0" y="2"/>
            <a:ext cx="12192000" cy="1175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 defTabSz="1042744"/>
            <a:endParaRPr lang="nl-NL" sz="2000">
              <a:solidFill>
                <a:prstClr val="white"/>
              </a:solidFill>
            </a:endParaRPr>
          </a:p>
        </p:txBody>
      </p:sp>
      <p:sp>
        <p:nvSpPr>
          <p:cNvPr id="18" name="Rectangle 30"/>
          <p:cNvSpPr>
            <a:spLocks noChangeArrowheads="1"/>
          </p:cNvSpPr>
          <p:nvPr userDrawn="1"/>
        </p:nvSpPr>
        <p:spPr bwMode="auto">
          <a:xfrm>
            <a:off x="10292903" y="3020803"/>
            <a:ext cx="1907123" cy="407478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72408" y="4729580"/>
            <a:ext cx="7721122" cy="261610"/>
          </a:xfrm>
        </p:spPr>
        <p:txBody>
          <a:bodyPr anchor="b"/>
          <a:lstStyle>
            <a:lvl1pPr marL="0" indent="0" algn="r">
              <a:buNone/>
              <a:defRPr sz="1700">
                <a:solidFill>
                  <a:schemeClr val="bg1"/>
                </a:solidFill>
              </a:defRPr>
            </a:lvl1pPr>
            <a:lvl2pPr marL="52137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4274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6411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08548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6068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128228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64960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170972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250275973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2406" y="358527"/>
            <a:ext cx="11247192" cy="436017"/>
          </a:xfrm>
        </p:spPr>
        <p:txBody>
          <a:bodyPr/>
          <a:lstStyle/>
          <a:p>
            <a:r>
              <a:rPr lang="nl-NL" noProof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164055" y="1339061"/>
            <a:ext cx="9853512" cy="1384995"/>
          </a:xfrm>
        </p:spPr>
        <p:txBody>
          <a:bodyPr>
            <a:spAutoFit/>
          </a:bodyPr>
          <a:lstStyle>
            <a:lvl1pPr marL="0" indent="0">
              <a:spcBef>
                <a:spcPts val="300"/>
              </a:spcBef>
              <a:spcAft>
                <a:spcPts val="300"/>
              </a:spcAft>
              <a:defRPr b="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3pPr>
            <a:lvl4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4pPr>
            <a:lvl5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851FD-7348-4D14-89DC-F33B33410CCB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2" descr="AA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470594" y="6423167"/>
            <a:ext cx="1232594" cy="24333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42711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2406" y="358527"/>
            <a:ext cx="11247192" cy="436017"/>
          </a:xfrm>
        </p:spPr>
        <p:txBody>
          <a:bodyPr/>
          <a:lstStyle/>
          <a:p>
            <a:r>
              <a:rPr lang="nl-NL" noProof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164584" y="1339061"/>
            <a:ext cx="4603815" cy="138499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423606" y="1327499"/>
            <a:ext cx="4593960" cy="138499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851FD-7348-4D14-89DC-F33B33410CCB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12335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hoek 26"/>
          <p:cNvSpPr/>
          <p:nvPr userDrawn="1"/>
        </p:nvSpPr>
        <p:spPr>
          <a:xfrm>
            <a:off x="-7552" y="6153457"/>
            <a:ext cx="12195317" cy="7045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9" name="Afgeschuind enkele hoek rechthoek 8"/>
          <p:cNvSpPr/>
          <p:nvPr userDrawn="1"/>
        </p:nvSpPr>
        <p:spPr>
          <a:xfrm>
            <a:off x="3674" y="3529033"/>
            <a:ext cx="9094933" cy="1550023"/>
          </a:xfrm>
          <a:prstGeom prst="snip1Rect">
            <a:avLst>
              <a:gd name="adj" fmla="val 14840"/>
            </a:avLst>
          </a:prstGeom>
          <a:solidFill>
            <a:schemeClr val="tx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0" name="Afgeschuind enkele hoek rechthoek 9"/>
          <p:cNvSpPr/>
          <p:nvPr userDrawn="1"/>
        </p:nvSpPr>
        <p:spPr>
          <a:xfrm flipH="1">
            <a:off x="9095953" y="3517140"/>
            <a:ext cx="3091847" cy="1550024"/>
          </a:xfrm>
          <a:prstGeom prst="snip1Rect">
            <a:avLst>
              <a:gd name="adj" fmla="val 14867"/>
            </a:avLst>
          </a:prstGeom>
          <a:solidFill>
            <a:schemeClr val="bg1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1" name="Tekstvak 30"/>
          <p:cNvSpPr txBox="1"/>
          <p:nvPr userDrawn="1"/>
        </p:nvSpPr>
        <p:spPr>
          <a:xfrm rot="20700000">
            <a:off x="-2069934" y="517598"/>
            <a:ext cx="1139829" cy="646218"/>
          </a:xfrm>
          <a:prstGeom prst="rect">
            <a:avLst/>
          </a:prstGeom>
          <a:noFill/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Edit your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Background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image</a:t>
            </a:r>
          </a:p>
        </p:txBody>
      </p:sp>
      <p:sp>
        <p:nvSpPr>
          <p:cNvPr id="1031" name="Boog 1030"/>
          <p:cNvSpPr/>
          <p:nvPr userDrawn="1"/>
        </p:nvSpPr>
        <p:spPr>
          <a:xfrm rot="9900000">
            <a:off x="-1341966" y="487937"/>
            <a:ext cx="1375223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0031" y="4480404"/>
            <a:ext cx="8257117" cy="381000"/>
          </a:xfrm>
          <a:prstGeom prst="rect">
            <a:avLst/>
          </a:prstGeom>
        </p:spPr>
        <p:txBody>
          <a:bodyPr lIns="91328" tIns="45664" rIns="91328" bIns="45664"/>
          <a:lstStyle>
            <a:lvl1pPr marL="0" indent="0" algn="r">
              <a:lnSpc>
                <a:spcPts val="2999"/>
              </a:lnSpc>
              <a:spcBef>
                <a:spcPct val="0"/>
              </a:spcBef>
              <a:spcAft>
                <a:spcPct val="0"/>
              </a:spcAft>
              <a:defRPr sz="27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Your awesome subtitle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0031" y="3910339"/>
            <a:ext cx="8257117" cy="508000"/>
          </a:xfrm>
          <a:prstGeom prst="rect">
            <a:avLst/>
          </a:prstGeom>
        </p:spPr>
        <p:txBody>
          <a:bodyPr lIns="91328" tIns="45664" rIns="91328" bIns="45664" anchor="b"/>
          <a:lstStyle>
            <a:lvl1pPr algn="r">
              <a:lnSpc>
                <a:spcPts val="3999"/>
              </a:lnSpc>
              <a:defRPr sz="40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Presentation Title</a:t>
            </a:r>
            <a:endParaRPr lang="nl-NL" noProof="0"/>
          </a:p>
        </p:txBody>
      </p:sp>
      <p:sp>
        <p:nvSpPr>
          <p:cNvPr id="13" name="Tekstvak 12"/>
          <p:cNvSpPr txBox="1"/>
          <p:nvPr userDrawn="1"/>
        </p:nvSpPr>
        <p:spPr>
          <a:xfrm rot="390814">
            <a:off x="12727371" y="3311886"/>
            <a:ext cx="1519742" cy="646218"/>
          </a:xfrm>
          <a:prstGeom prst="rect">
            <a:avLst/>
          </a:prstGeom>
          <a:noFill/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Enter your name,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Department,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and version</a:t>
            </a:r>
          </a:p>
        </p:txBody>
      </p:sp>
      <p:sp>
        <p:nvSpPr>
          <p:cNvPr id="14" name="Boog 13"/>
          <p:cNvSpPr/>
          <p:nvPr userDrawn="1"/>
        </p:nvSpPr>
        <p:spPr>
          <a:xfrm rot="12165034" flipH="1">
            <a:off x="12084789" y="3188389"/>
            <a:ext cx="1529115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2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457632" y="3915807"/>
            <a:ext cx="2445613" cy="186856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 err="1"/>
              <a:t>Department</a:t>
            </a:r>
            <a:endParaRPr lang="en-GB"/>
          </a:p>
        </p:txBody>
      </p:sp>
      <p:sp>
        <p:nvSpPr>
          <p:cNvPr id="34" name="Tijdelijke aanduiding voor tekst 5"/>
          <p:cNvSpPr>
            <a:spLocks noGrp="1"/>
          </p:cNvSpPr>
          <p:nvPr>
            <p:ph type="body" sz="quarter" idx="14" hasCustomPrompt="1"/>
          </p:nvPr>
        </p:nvSpPr>
        <p:spPr>
          <a:xfrm>
            <a:off x="9457632" y="4140769"/>
            <a:ext cx="2445613" cy="186856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Author</a:t>
            </a:r>
            <a:endParaRPr lang="en-GB"/>
          </a:p>
        </p:txBody>
      </p:sp>
      <p:sp>
        <p:nvSpPr>
          <p:cNvPr id="35" name="Tijdelijke aanduiding voor tekst 5"/>
          <p:cNvSpPr>
            <a:spLocks noGrp="1"/>
          </p:cNvSpPr>
          <p:nvPr>
            <p:ph type="body" sz="quarter" idx="15" hasCustomPrompt="1"/>
          </p:nvPr>
        </p:nvSpPr>
        <p:spPr>
          <a:xfrm>
            <a:off x="9457632" y="4358663"/>
            <a:ext cx="2445613" cy="186856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Date / </a:t>
            </a:r>
            <a:r>
              <a:rPr lang="nl-NL" err="1"/>
              <a:t>version</a:t>
            </a:r>
            <a:endParaRPr lang="en-GB"/>
          </a:p>
        </p:txBody>
      </p:sp>
      <p:grpSp>
        <p:nvGrpSpPr>
          <p:cNvPr id="18" name="Groep 29"/>
          <p:cNvGrpSpPr/>
          <p:nvPr userDrawn="1"/>
        </p:nvGrpSpPr>
        <p:grpSpPr>
          <a:xfrm>
            <a:off x="27" y="0"/>
            <a:ext cx="12191999" cy="1053088"/>
            <a:chOff x="1" y="0"/>
            <a:chExt cx="9143999" cy="789816"/>
          </a:xfrm>
        </p:grpSpPr>
        <p:sp>
          <p:nvSpPr>
            <p:cNvPr id="19" name="Rechthoek 24"/>
            <p:cNvSpPr/>
            <p:nvPr userDrawn="1"/>
          </p:nvSpPr>
          <p:spPr>
            <a:xfrm>
              <a:off x="1" y="0"/>
              <a:ext cx="9143999" cy="70454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271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sp>
          <p:nvSpPr>
            <p:cNvPr id="20" name="Rechthoek 25"/>
            <p:cNvSpPr/>
            <p:nvPr userDrawn="1"/>
          </p:nvSpPr>
          <p:spPr>
            <a:xfrm rot="18900000">
              <a:off x="4412691" y="465488"/>
              <a:ext cx="324328" cy="3243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271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pic>
          <p:nvPicPr>
            <p:cNvPr id="21" name="Picture 15" descr="AA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9034" y="313999"/>
              <a:ext cx="1278592" cy="31639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934182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gh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 baseline="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19" y="1220897"/>
            <a:ext cx="10997655" cy="4881087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sz="1200" b="0">
                <a:solidFill>
                  <a:srgbClr val="54646C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8" y="530532"/>
            <a:ext cx="11123319" cy="280537"/>
            <a:chOff x="472458" y="532263"/>
            <a:chExt cx="888121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9" y="301205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7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0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41806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19" y="1220897"/>
            <a:ext cx="10997655" cy="4881087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sz="1200" b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7" y="530532"/>
            <a:ext cx="11120144" cy="280537"/>
            <a:chOff x="472458" y="532263"/>
            <a:chExt cx="8878683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8998676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9" y="301205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7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0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FFFFFF"/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550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WGD\Dep 488443-Change Consultancy\Templates\Foto's\Blokpatroon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2" b="1068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9286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042988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41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39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13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534367" y="5051739"/>
            <a:ext cx="11123319" cy="280537"/>
            <a:chOff x="472458" y="532263"/>
            <a:chExt cx="8881218" cy="280537"/>
          </a:xfrm>
        </p:grpSpPr>
        <p:cxnSp>
          <p:nvCxnSpPr>
            <p:cNvPr id="16" name="Straight Connector 15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22671590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5" y="530532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9" y="301205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7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69904" y="1155709"/>
            <a:ext cx="5410947" cy="4707219"/>
          </a:xfrm>
          <a:prstGeom prst="rect">
            <a:avLst/>
          </a:prstGeom>
        </p:spPr>
        <p:txBody>
          <a:bodyPr lIns="107867" tIns="107867" rIns="107867" bIns="107867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4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364845" y="1150853"/>
            <a:ext cx="5325159" cy="4716555"/>
          </a:xfrm>
          <a:prstGeom prst="rect">
            <a:avLst/>
          </a:prstGeom>
        </p:spPr>
        <p:txBody>
          <a:bodyPr lIns="107867" tIns="107867" rIns="107867" bIns="107867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5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20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0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79258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5" y="530532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9" y="301205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7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584" y="2428879"/>
            <a:ext cx="1473200" cy="1104900"/>
          </a:xfrm>
          <a:prstGeom prst="rect">
            <a:avLst/>
          </a:prstGeom>
        </p:spPr>
        <p:txBody>
          <a:bodyPr lIns="91328" tIns="45664" rIns="91328" bIns="45664"/>
          <a:lstStyle/>
          <a:p>
            <a:endParaRPr lang="en-US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520950" y="2428895"/>
            <a:ext cx="5869517" cy="2571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2525187" y="2781309"/>
            <a:ext cx="8915400" cy="7524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sz="1000"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32883" y="3743329"/>
            <a:ext cx="1473200" cy="1104900"/>
          </a:xfrm>
          <a:prstGeom prst="rect">
            <a:avLst/>
          </a:prstGeom>
        </p:spPr>
        <p:txBody>
          <a:bodyPr lIns="91328" tIns="45664" rIns="91328" bIns="45664"/>
          <a:lstStyle/>
          <a:p>
            <a:endParaRPr lang="en-US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2525183" y="3743336"/>
            <a:ext cx="5869517" cy="2571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/>
          </p:nvPr>
        </p:nvSpPr>
        <p:spPr>
          <a:xfrm>
            <a:off x="2512487" y="4095761"/>
            <a:ext cx="8915400" cy="7524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0183" y="5048553"/>
            <a:ext cx="1473200" cy="1104900"/>
          </a:xfrm>
          <a:prstGeom prst="rect">
            <a:avLst/>
          </a:prstGeom>
        </p:spPr>
        <p:txBody>
          <a:bodyPr lIns="91328" tIns="45664" rIns="91328" bIns="45664"/>
          <a:lstStyle/>
          <a:p>
            <a:endParaRPr lang="en-US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2512483" y="5048571"/>
            <a:ext cx="5869517" cy="2571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2499785" y="5400985"/>
            <a:ext cx="8915400" cy="7524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/>
          <p:cNvSpPr>
            <a:spLocks noGrp="1"/>
          </p:cNvSpPr>
          <p:nvPr>
            <p:ph type="body" sz="quarter" idx="22" hasCustomPrompt="1"/>
          </p:nvPr>
        </p:nvSpPr>
        <p:spPr>
          <a:xfrm>
            <a:off x="469917" y="1155712"/>
            <a:ext cx="11281135" cy="1062565"/>
          </a:xfrm>
          <a:prstGeom prst="rect">
            <a:avLst/>
          </a:prstGeom>
        </p:spPr>
        <p:txBody>
          <a:bodyPr lIns="107867" tIns="107867" rIns="107867" bIns="107867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latin typeface="Univers 45 Light" pitchFamily="2" charset="0"/>
              </a:defRPr>
            </a:lvl4pPr>
            <a:lvl5pPr>
              <a:defRPr sz="1200"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30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32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0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65484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WGD\Dep 488443-Change Consultancy\Templates\Foto's\Blokpatroon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2" b="1068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9286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28" tIns="45664" rIns="91328" bIns="45664" numCol="1" rtlCol="0" anchor="t" anchorCtr="0" compatLnSpc="1">
            <a:prstTxWarp prst="textNoShape">
              <a:avLst/>
            </a:prstTxWarp>
          </a:bodyPr>
          <a:lstStyle/>
          <a:p>
            <a:pPr defTabSz="10417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27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3" y="4049924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13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534367" y="5051732"/>
            <a:ext cx="11123319" cy="280537"/>
            <a:chOff x="472458" y="532263"/>
            <a:chExt cx="8881218" cy="280537"/>
          </a:xfrm>
        </p:grpSpPr>
        <p:cxnSp>
          <p:nvCxnSpPr>
            <p:cNvPr id="16" name="Straight Connector 15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36102860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WGD\Dep 488443-Change Consultancy\Templates\Foto's\Brainstorm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5" b="283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28" tIns="45664" rIns="91328" bIns="45664" numCol="1" rtlCol="0" anchor="t" anchorCtr="0" compatLnSpc="1">
            <a:prstTxWarp prst="textNoShape">
              <a:avLst/>
            </a:prstTxWarp>
          </a:bodyPr>
          <a:lstStyle/>
          <a:p>
            <a:pPr defTabSz="10417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27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3" y="4049924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8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 userDrawn="1"/>
        </p:nvGrpSpPr>
        <p:grpSpPr>
          <a:xfrm>
            <a:off x="534367" y="5051732"/>
            <a:ext cx="11123319" cy="280537"/>
            <a:chOff x="472458" y="532263"/>
            <a:chExt cx="888121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99398558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42"/>
            <a:ext cx="10363200" cy="1470025"/>
          </a:xfrm>
          <a:prstGeom prst="rect">
            <a:avLst/>
          </a:prstGeom>
        </p:spPr>
        <p:txBody>
          <a:bodyPr lIns="91328" tIns="45664" rIns="91328" bIns="45664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4"/>
            <a:ext cx="8534400" cy="1752600"/>
          </a:xfrm>
          <a:prstGeom prst="rect">
            <a:avLst/>
          </a:prstGeom>
        </p:spPr>
        <p:txBody>
          <a:bodyPr lIns="91328" tIns="45664" rIns="91328" bIns="45664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6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2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99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98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0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356360"/>
            <a:ext cx="2844800" cy="365125"/>
          </a:xfrm>
          <a:prstGeom prst="rect">
            <a:avLst/>
          </a:prstGeom>
        </p:spPr>
        <p:txBody>
          <a:bodyPr lIns="91328" tIns="45664" rIns="91328" bIns="45664"/>
          <a:lstStyle/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4" y="6356360"/>
            <a:ext cx="3860800" cy="365125"/>
          </a:xfrm>
          <a:prstGeom prst="rect">
            <a:avLst/>
          </a:prstGeom>
        </p:spPr>
        <p:txBody>
          <a:bodyPr lIns="91328" tIns="45664" rIns="91328" bIns="45664"/>
          <a:lstStyle/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60"/>
            <a:ext cx="2844800" cy="365125"/>
          </a:xfrm>
          <a:prstGeom prst="rect">
            <a:avLst/>
          </a:prstGeom>
        </p:spPr>
        <p:txBody>
          <a:bodyPr lIns="91328" tIns="45664" rIns="91328" bIns="45664"/>
          <a:lstStyle/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150EBAF0-36D4-4DB1-AA4A-F2D00383901E}" type="slidenum">
              <a:rPr lang="en-US" smtClean="0">
                <a:solidFill>
                  <a:srgbClr val="009286"/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en-US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772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WGD\Dep 488443-Change Consultancy\Templates\Foto's\Brainstorm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5" b="283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042988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41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39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8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 userDrawn="1"/>
        </p:nvGrpSpPr>
        <p:grpSpPr>
          <a:xfrm>
            <a:off x="534367" y="5051739"/>
            <a:ext cx="11123319" cy="280537"/>
            <a:chOff x="472458" y="532263"/>
            <a:chExt cx="888121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910013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50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1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356366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9BD6A8D-D4B2-4ABA-A23E-497588D8D207}" type="datetimeFigureOut">
              <a:rPr lang="en-US">
                <a:solidFill>
                  <a:srgbClr val="009286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8/16/21</a:t>
            </a:fld>
            <a:endParaRPr lang="en-US">
              <a:solidFill>
                <a:srgbClr val="0092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356366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66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50EBAF0-36D4-4DB1-AA4A-F2D00383901E}" type="slidenum">
              <a:rPr lang="en-US">
                <a:solidFill>
                  <a:srgbClr val="009286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en-US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497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hoek 26"/>
          <p:cNvSpPr/>
          <p:nvPr userDrawn="1"/>
        </p:nvSpPr>
        <p:spPr>
          <a:xfrm>
            <a:off x="-7551" y="6153464"/>
            <a:ext cx="12195317" cy="7045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9" name="Afgeschuind enkele hoek rechthoek 8"/>
          <p:cNvSpPr/>
          <p:nvPr userDrawn="1"/>
        </p:nvSpPr>
        <p:spPr>
          <a:xfrm>
            <a:off x="3677" y="3529053"/>
            <a:ext cx="9094933" cy="1550023"/>
          </a:xfrm>
          <a:prstGeom prst="snip1Rect">
            <a:avLst>
              <a:gd name="adj" fmla="val 14840"/>
            </a:avLst>
          </a:prstGeom>
          <a:solidFill>
            <a:schemeClr val="tx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0" name="Afgeschuind enkele hoek rechthoek 9"/>
          <p:cNvSpPr/>
          <p:nvPr userDrawn="1"/>
        </p:nvSpPr>
        <p:spPr>
          <a:xfrm flipH="1">
            <a:off x="9095960" y="3517140"/>
            <a:ext cx="3091846" cy="1550024"/>
          </a:xfrm>
          <a:prstGeom prst="snip1Rect">
            <a:avLst>
              <a:gd name="adj" fmla="val 14867"/>
            </a:avLst>
          </a:prstGeom>
          <a:solidFill>
            <a:schemeClr val="bg1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1" name="Tekstvak 30"/>
          <p:cNvSpPr txBox="1"/>
          <p:nvPr userDrawn="1"/>
        </p:nvSpPr>
        <p:spPr>
          <a:xfrm rot="20700000">
            <a:off x="-2070055" y="517573"/>
            <a:ext cx="1140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Edit your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Background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image</a:t>
            </a:r>
          </a:p>
        </p:txBody>
      </p:sp>
      <p:sp>
        <p:nvSpPr>
          <p:cNvPr id="1031" name="Boog 1030"/>
          <p:cNvSpPr/>
          <p:nvPr userDrawn="1"/>
        </p:nvSpPr>
        <p:spPr>
          <a:xfrm rot="9900000">
            <a:off x="-1341975" y="487939"/>
            <a:ext cx="1375223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0032" y="4480404"/>
            <a:ext cx="8257117" cy="3810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7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Your awesome subtitle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0032" y="3910339"/>
            <a:ext cx="8257117" cy="5080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ts val="4000"/>
              </a:lnSpc>
              <a:defRPr sz="40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Presentation Title</a:t>
            </a:r>
            <a:endParaRPr lang="nl-NL" noProof="0"/>
          </a:p>
        </p:txBody>
      </p:sp>
      <p:sp>
        <p:nvSpPr>
          <p:cNvPr id="13" name="Tekstvak 12"/>
          <p:cNvSpPr txBox="1"/>
          <p:nvPr userDrawn="1"/>
        </p:nvSpPr>
        <p:spPr>
          <a:xfrm rot="390814">
            <a:off x="12727257" y="3311846"/>
            <a:ext cx="1519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Enter your name,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Department,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and version</a:t>
            </a:r>
          </a:p>
        </p:txBody>
      </p:sp>
      <p:sp>
        <p:nvSpPr>
          <p:cNvPr id="14" name="Boog 13"/>
          <p:cNvSpPr/>
          <p:nvPr userDrawn="1"/>
        </p:nvSpPr>
        <p:spPr>
          <a:xfrm rot="12165034" flipH="1">
            <a:off x="12084791" y="3188386"/>
            <a:ext cx="1529115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2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457632" y="3915807"/>
            <a:ext cx="2445613" cy="1868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 err="1"/>
              <a:t>Department</a:t>
            </a:r>
            <a:endParaRPr lang="en-GB"/>
          </a:p>
        </p:txBody>
      </p:sp>
      <p:sp>
        <p:nvSpPr>
          <p:cNvPr id="34" name="Tijdelijke aanduiding voor tekst 5"/>
          <p:cNvSpPr>
            <a:spLocks noGrp="1"/>
          </p:cNvSpPr>
          <p:nvPr>
            <p:ph type="body" sz="quarter" idx="14" hasCustomPrompt="1"/>
          </p:nvPr>
        </p:nvSpPr>
        <p:spPr>
          <a:xfrm>
            <a:off x="9457632" y="4140768"/>
            <a:ext cx="2445613" cy="1868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Author</a:t>
            </a:r>
            <a:endParaRPr lang="en-GB"/>
          </a:p>
        </p:txBody>
      </p:sp>
      <p:sp>
        <p:nvSpPr>
          <p:cNvPr id="35" name="Tijdelijke aanduiding voor tekst 5"/>
          <p:cNvSpPr>
            <a:spLocks noGrp="1"/>
          </p:cNvSpPr>
          <p:nvPr>
            <p:ph type="body" sz="quarter" idx="15" hasCustomPrompt="1"/>
          </p:nvPr>
        </p:nvSpPr>
        <p:spPr>
          <a:xfrm>
            <a:off x="9457632" y="4358663"/>
            <a:ext cx="2445613" cy="1868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Date / </a:t>
            </a:r>
            <a:r>
              <a:rPr lang="nl-NL" err="1"/>
              <a:t>version</a:t>
            </a:r>
            <a:endParaRPr lang="en-GB"/>
          </a:p>
        </p:txBody>
      </p:sp>
      <p:grpSp>
        <p:nvGrpSpPr>
          <p:cNvPr id="18" name="Groep 29"/>
          <p:cNvGrpSpPr/>
          <p:nvPr userDrawn="1"/>
        </p:nvGrpSpPr>
        <p:grpSpPr>
          <a:xfrm>
            <a:off x="26" y="0"/>
            <a:ext cx="12191999" cy="1053088"/>
            <a:chOff x="1" y="0"/>
            <a:chExt cx="9143999" cy="789816"/>
          </a:xfrm>
        </p:grpSpPr>
        <p:sp>
          <p:nvSpPr>
            <p:cNvPr id="19" name="Rechthoek 24"/>
            <p:cNvSpPr/>
            <p:nvPr userDrawn="1"/>
          </p:nvSpPr>
          <p:spPr>
            <a:xfrm>
              <a:off x="1" y="0"/>
              <a:ext cx="9143999" cy="70454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sp>
          <p:nvSpPr>
            <p:cNvPr id="20" name="Rechthoek 25"/>
            <p:cNvSpPr/>
            <p:nvPr userDrawn="1"/>
          </p:nvSpPr>
          <p:spPr>
            <a:xfrm rot="18900000">
              <a:off x="4412691" y="465488"/>
              <a:ext cx="324328" cy="3243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pic>
          <p:nvPicPr>
            <p:cNvPr id="21" name="Picture 15" descr="AA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9034" y="313999"/>
              <a:ext cx="1278592" cy="31639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74874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13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2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30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9" Type="http://schemas.openxmlformats.org/officeDocument/2006/relationships/image" Target="../media/image4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image" Target="../media/image9.emf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60.xml"/><Relationship Id="rId9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1" descr="AA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30"/>
          <p:cNvSpPr txBox="1"/>
          <p:nvPr/>
        </p:nvSpPr>
        <p:spPr>
          <a:xfrm>
            <a:off x="0" y="6963014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Univers 45 Light" pitchFamily="2" charset="0"/>
              </a:rPr>
              <a:t>Template of Change Management Team - IT Solution – Enjoy the use and Dare to Change!</a:t>
            </a:r>
          </a:p>
        </p:txBody>
      </p:sp>
    </p:spTree>
    <p:extLst>
      <p:ext uri="{BB962C8B-B14F-4D97-AF65-F5344CB8AC3E}">
        <p14:creationId xmlns:p14="http://schemas.microsoft.com/office/powerpoint/2010/main" val="265647379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3" r:id="rId6"/>
    <p:sldLayoutId id="2147483734" r:id="rId7"/>
    <p:sldLayoutId id="2147483735" r:id="rId8"/>
  </p:sldLayoutIdLst>
  <p:hf hdr="0" ftr="0" dt="0"/>
  <p:txStyles>
    <p:titleStyle>
      <a:lvl1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+mj-lt"/>
          <a:ea typeface="+mj-ea"/>
          <a:cs typeface="+mj-cs"/>
        </a:defRPr>
      </a:lvl1pPr>
      <a:lvl2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2pPr>
      <a:lvl3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3pPr>
      <a:lvl4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4pPr>
      <a:lvl5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5pPr>
      <a:lvl6pPr marL="357794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6pPr>
      <a:lvl7pPr marL="715587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7pPr>
      <a:lvl8pPr marL="1073380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8pPr>
      <a:lvl9pPr marL="1431174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 b="1">
          <a:solidFill>
            <a:schemeClr val="bg1"/>
          </a:solidFill>
          <a:latin typeface="+mn-lt"/>
          <a:ea typeface="+mn-ea"/>
          <a:cs typeface="+mn-cs"/>
        </a:defRPr>
      </a:lvl1pPr>
      <a:lvl2pPr marL="1243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>
          <a:solidFill>
            <a:schemeClr val="hlink"/>
          </a:solidFill>
          <a:latin typeface="+mn-lt"/>
          <a:cs typeface="+mn-cs"/>
        </a:defRPr>
      </a:lvl2pPr>
      <a:lvl3pPr marL="20871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buChar char="}"/>
        <a:defRPr sz="800">
          <a:solidFill>
            <a:schemeClr val="hlink"/>
          </a:solidFill>
          <a:latin typeface="+mn-lt"/>
          <a:cs typeface="+mn-cs"/>
        </a:defRPr>
      </a:lvl3pPr>
      <a:lvl4pPr marL="426122" indent="-216166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4pPr>
      <a:lvl5pPr marL="63359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5pPr>
      <a:lvl6pPr marL="991386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6pPr>
      <a:lvl7pPr marL="1349179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7pPr>
      <a:lvl8pPr marL="170697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8pPr>
      <a:lvl9pPr marL="2064766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79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558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3380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3117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896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46761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0455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6234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1" descr="AA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30"/>
          <p:cNvSpPr txBox="1"/>
          <p:nvPr/>
        </p:nvSpPr>
        <p:spPr>
          <a:xfrm>
            <a:off x="0" y="6963033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Univers 45 Light" pitchFamily="2" charset="0"/>
              </a:rPr>
              <a:t>Template of Change Management Team - IT Solution – Enjoy the use and Dare to Change!</a:t>
            </a:r>
          </a:p>
        </p:txBody>
      </p:sp>
    </p:spTree>
    <p:extLst>
      <p:ext uri="{BB962C8B-B14F-4D97-AF65-F5344CB8AC3E}">
        <p14:creationId xmlns:p14="http://schemas.microsoft.com/office/powerpoint/2010/main" val="1599187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</p:sldLayoutIdLst>
  <p:hf hdr="0" ftr="0" dt="0"/>
  <p:txStyles>
    <p:titleStyle>
      <a:lvl1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+mj-lt"/>
          <a:ea typeface="+mj-ea"/>
          <a:cs typeface="+mj-cs"/>
        </a:defRPr>
      </a:lvl1pPr>
      <a:lvl2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2pPr>
      <a:lvl3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3pPr>
      <a:lvl4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4pPr>
      <a:lvl5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5pPr>
      <a:lvl6pPr marL="357794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6pPr>
      <a:lvl7pPr marL="715587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7pPr>
      <a:lvl8pPr marL="1073380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8pPr>
      <a:lvl9pPr marL="1431174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 b="1">
          <a:solidFill>
            <a:schemeClr val="bg1"/>
          </a:solidFill>
          <a:latin typeface="+mn-lt"/>
          <a:ea typeface="+mn-ea"/>
          <a:cs typeface="+mn-cs"/>
        </a:defRPr>
      </a:lvl1pPr>
      <a:lvl2pPr marL="1243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>
          <a:solidFill>
            <a:schemeClr val="hlink"/>
          </a:solidFill>
          <a:latin typeface="+mn-lt"/>
          <a:cs typeface="+mn-cs"/>
        </a:defRPr>
      </a:lvl2pPr>
      <a:lvl3pPr marL="20871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buChar char="}"/>
        <a:defRPr sz="800">
          <a:solidFill>
            <a:schemeClr val="hlink"/>
          </a:solidFill>
          <a:latin typeface="+mn-lt"/>
          <a:cs typeface="+mn-cs"/>
        </a:defRPr>
      </a:lvl3pPr>
      <a:lvl4pPr marL="426122" indent="-216166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4pPr>
      <a:lvl5pPr marL="63359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5pPr>
      <a:lvl6pPr marL="991386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6pPr>
      <a:lvl7pPr marL="1349179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7pPr>
      <a:lvl8pPr marL="170697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8pPr>
      <a:lvl9pPr marL="2064766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79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558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3380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3117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896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46761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0455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6234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1" descr="AA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30"/>
          <p:cNvSpPr txBox="1"/>
          <p:nvPr/>
        </p:nvSpPr>
        <p:spPr>
          <a:xfrm>
            <a:off x="0" y="6963017"/>
            <a:ext cx="12192000" cy="276886"/>
          </a:xfrm>
          <a:prstGeom prst="rect">
            <a:avLst/>
          </a:prstGeom>
          <a:noFill/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Univers 45 Light" pitchFamily="2" charset="0"/>
              </a:rPr>
              <a:t>Template of Change Management Team - IT Solution – Enjoy the use and Dare to Change!</a:t>
            </a:r>
          </a:p>
        </p:txBody>
      </p:sp>
    </p:spTree>
    <p:extLst>
      <p:ext uri="{BB962C8B-B14F-4D97-AF65-F5344CB8AC3E}">
        <p14:creationId xmlns:p14="http://schemas.microsoft.com/office/powerpoint/2010/main" val="325398458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3" r:id="rId6"/>
    <p:sldLayoutId id="2147483754" r:id="rId7"/>
    <p:sldLayoutId id="2147483755" r:id="rId8"/>
    <p:sldLayoutId id="2147483845" r:id="rId9"/>
  </p:sldLayoutIdLst>
  <p:hf sldNum="0" hdr="0" ftr="0" dt="0"/>
  <p:txStyles>
    <p:titleStyle>
      <a:lvl1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+mj-lt"/>
          <a:ea typeface="+mj-ea"/>
          <a:cs typeface="+mj-cs"/>
        </a:defRPr>
      </a:lvl1pPr>
      <a:lvl2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2pPr>
      <a:lvl3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3pPr>
      <a:lvl4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4pPr>
      <a:lvl5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5pPr>
      <a:lvl6pPr marL="357353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6pPr>
      <a:lvl7pPr marL="714702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7pPr>
      <a:lvl8pPr marL="1072055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8pPr>
      <a:lvl9pPr marL="1429408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 b="1">
          <a:solidFill>
            <a:schemeClr val="bg1"/>
          </a:solidFill>
          <a:latin typeface="+mn-lt"/>
          <a:ea typeface="+mn-ea"/>
          <a:cs typeface="+mn-cs"/>
        </a:defRPr>
      </a:lvl1pPr>
      <a:lvl2pPr marL="1243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>
          <a:solidFill>
            <a:schemeClr val="hlink"/>
          </a:solidFill>
          <a:latin typeface="+mn-lt"/>
          <a:cs typeface="+mn-cs"/>
        </a:defRPr>
      </a:lvl2pPr>
      <a:lvl3pPr marL="208455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buChar char="}"/>
        <a:defRPr sz="800">
          <a:solidFill>
            <a:schemeClr val="hlink"/>
          </a:solidFill>
          <a:latin typeface="+mn-lt"/>
          <a:cs typeface="+mn-cs"/>
        </a:defRPr>
      </a:lvl3pPr>
      <a:lvl4pPr marL="425595" indent="-215899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4pPr>
      <a:lvl5pPr marL="632811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5pPr>
      <a:lvl6pPr marL="990162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6pPr>
      <a:lvl7pPr marL="1347514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7pPr>
      <a:lvl8pPr marL="1704866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8pPr>
      <a:lvl9pPr marL="2062217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353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4702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2055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9408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6759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44111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01463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58813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1" descr="AA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4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30"/>
          <p:cNvSpPr txBox="1"/>
          <p:nvPr/>
        </p:nvSpPr>
        <p:spPr>
          <a:xfrm>
            <a:off x="0" y="6963007"/>
            <a:ext cx="12192000" cy="303418"/>
          </a:xfrm>
          <a:prstGeom prst="rect">
            <a:avLst/>
          </a:prstGeom>
          <a:noFill/>
        </p:spPr>
        <p:txBody>
          <a:bodyPr wrap="squar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Univers 45 Light" pitchFamily="2" charset="0"/>
              </a:rPr>
              <a:t>Template of Change Management Team - IT Solution – Enjoy the use and Dare to Change!</a:t>
            </a:r>
          </a:p>
        </p:txBody>
      </p:sp>
    </p:spTree>
    <p:extLst>
      <p:ext uri="{BB962C8B-B14F-4D97-AF65-F5344CB8AC3E}">
        <p14:creationId xmlns:p14="http://schemas.microsoft.com/office/powerpoint/2010/main" val="320541814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3" r:id="rId6"/>
    <p:sldLayoutId id="2147483764" r:id="rId7"/>
    <p:sldLayoutId id="2147483765" r:id="rId8"/>
  </p:sldLayoutIdLst>
  <p:hf sldNum="0" hdr="0" ftr="0" dt="0"/>
  <p:txStyles>
    <p:titleStyle>
      <a:lvl1pPr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+mj-lt"/>
          <a:ea typeface="+mj-ea"/>
          <a:cs typeface="+mj-cs"/>
        </a:defRPr>
      </a:lvl1pPr>
      <a:lvl2pPr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2pPr>
      <a:lvl3pPr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3pPr>
      <a:lvl4pPr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4pPr>
      <a:lvl5pPr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5pPr>
      <a:lvl6pPr marL="400544"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6pPr>
      <a:lvl7pPr marL="801085"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7pPr>
      <a:lvl8pPr marL="1201628"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8pPr>
      <a:lvl9pPr marL="1602171"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900" b="1">
          <a:solidFill>
            <a:schemeClr val="bg1"/>
          </a:solidFill>
          <a:latin typeface="+mn-lt"/>
          <a:ea typeface="+mn-ea"/>
          <a:cs typeface="+mn-cs"/>
        </a:defRPr>
      </a:lvl1pPr>
      <a:lvl2pPr marL="1392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900">
          <a:solidFill>
            <a:schemeClr val="hlink"/>
          </a:solidFill>
          <a:latin typeface="+mn-lt"/>
          <a:cs typeface="+mn-cs"/>
        </a:defRPr>
      </a:lvl2pPr>
      <a:lvl3pPr marL="233651" indent="-230868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buChar char="}"/>
        <a:defRPr sz="900">
          <a:solidFill>
            <a:schemeClr val="hlink"/>
          </a:solidFill>
          <a:latin typeface="+mn-lt"/>
          <a:cs typeface="+mn-cs"/>
        </a:defRPr>
      </a:lvl3pPr>
      <a:lvl4pPr marL="477035" indent="-241995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900">
          <a:solidFill>
            <a:schemeClr val="hlink"/>
          </a:solidFill>
          <a:latin typeface="+mn-lt"/>
          <a:cs typeface="+mn-cs"/>
        </a:defRPr>
      </a:lvl4pPr>
      <a:lvl5pPr marL="709294" indent="-230868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900">
          <a:solidFill>
            <a:schemeClr val="hlink"/>
          </a:solidFill>
          <a:latin typeface="+mn-lt"/>
          <a:cs typeface="+mn-cs"/>
        </a:defRPr>
      </a:lvl5pPr>
      <a:lvl6pPr marL="1109837" indent="-230868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900">
          <a:solidFill>
            <a:schemeClr val="hlink"/>
          </a:solidFill>
          <a:latin typeface="+mn-lt"/>
          <a:cs typeface="+mn-cs"/>
        </a:defRPr>
      </a:lvl6pPr>
      <a:lvl7pPr marL="1510380" indent="-230868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900">
          <a:solidFill>
            <a:schemeClr val="hlink"/>
          </a:solidFill>
          <a:latin typeface="+mn-lt"/>
          <a:cs typeface="+mn-cs"/>
        </a:defRPr>
      </a:lvl7pPr>
      <a:lvl8pPr marL="1910923" indent="-230868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900">
          <a:solidFill>
            <a:schemeClr val="hlink"/>
          </a:solidFill>
          <a:latin typeface="+mn-lt"/>
          <a:cs typeface="+mn-cs"/>
        </a:defRPr>
      </a:lvl8pPr>
      <a:lvl9pPr marL="2311465" indent="-230868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900">
          <a:solidFill>
            <a:schemeClr val="hlink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0544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1085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1628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2171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02713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03256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3798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04340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/>
            </a:gs>
            <a:gs pos="100000">
              <a:schemeClr val="accent5">
                <a:lumMod val="20000"/>
                <a:lumOff val="80000"/>
              </a:schemeClr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9"/>
          <p:cNvSpPr>
            <a:spLocks noChangeArrowheads="1"/>
          </p:cNvSpPr>
          <p:nvPr/>
        </p:nvSpPr>
        <p:spPr bwMode="auto">
          <a:xfrm>
            <a:off x="6096002" y="1"/>
            <a:ext cx="6094191" cy="164143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tint val="0"/>
                  <a:invGamma/>
                  <a:alpha val="0"/>
                </a:schemeClr>
              </a:gs>
              <a:gs pos="100000">
                <a:schemeClr val="accent4">
                  <a:alpha val="3700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056" tIns="45529" rIns="91056" bIns="45529" anchor="ctr"/>
          <a:lstStyle/>
          <a:p>
            <a:pPr defTabSz="1038646">
              <a:defRPr/>
            </a:pPr>
            <a:endParaRPr lang="nl-NL" sz="210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19459" name="Rectangle 17"/>
          <p:cNvSpPr>
            <a:spLocks noChangeArrowheads="1"/>
          </p:cNvSpPr>
          <p:nvPr/>
        </p:nvSpPr>
        <p:spPr bwMode="auto">
          <a:xfrm>
            <a:off x="0" y="865351"/>
            <a:ext cx="4698698" cy="164143"/>
          </a:xfrm>
          <a:prstGeom prst="rect">
            <a:avLst/>
          </a:prstGeom>
          <a:gradFill rotWithShape="1">
            <a:gsLst>
              <a:gs pos="0">
                <a:schemeClr val="accent2">
                  <a:alpha val="50000"/>
                </a:scheme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3" name="Rectangle 20"/>
          <p:cNvSpPr>
            <a:spLocks noChangeArrowheads="1"/>
          </p:cNvSpPr>
          <p:nvPr/>
        </p:nvSpPr>
        <p:spPr bwMode="auto">
          <a:xfrm>
            <a:off x="0" y="1029494"/>
            <a:ext cx="2483287" cy="82071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056" tIns="45529" rIns="91056" bIns="45529" anchor="ctr"/>
          <a:lstStyle/>
          <a:p>
            <a:pPr defTabSz="1038646">
              <a:defRPr/>
            </a:pPr>
            <a:endParaRPr lang="nl-NL" sz="210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19461" name="Rectangle 21"/>
          <p:cNvSpPr>
            <a:spLocks noChangeArrowheads="1"/>
          </p:cNvSpPr>
          <p:nvPr/>
        </p:nvSpPr>
        <p:spPr bwMode="auto">
          <a:xfrm>
            <a:off x="9460747" y="164144"/>
            <a:ext cx="2729444" cy="701207"/>
          </a:xfrm>
          <a:prstGeom prst="rect">
            <a:avLst/>
          </a:pr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chemeClr val="accent2">
                  <a:alpha val="29999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9462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472405" y="358524"/>
            <a:ext cx="11247192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nl-NL" altLang="en-US"/>
              <a:t>Klik om de stijl te bewerken</a:t>
            </a:r>
          </a:p>
        </p:txBody>
      </p:sp>
      <p:sp>
        <p:nvSpPr>
          <p:cNvPr id="19463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1163815" y="1339060"/>
            <a:ext cx="9853511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nl-NL" altLang="en-US"/>
              <a:t>Klik om de modelstijlen te bewerken</a:t>
            </a:r>
          </a:p>
          <a:p>
            <a:pPr lvl="1"/>
            <a:r>
              <a:rPr lang="nl-NL" altLang="en-US"/>
              <a:t>Tweede niveau</a:t>
            </a:r>
          </a:p>
          <a:p>
            <a:pPr lvl="2"/>
            <a:r>
              <a:rPr lang="nl-NL" altLang="en-US"/>
              <a:t>Derde niveau</a:t>
            </a:r>
          </a:p>
          <a:p>
            <a:pPr lvl="3"/>
            <a:r>
              <a:rPr lang="nl-NL" altLang="en-US"/>
              <a:t>Vierde niveau</a:t>
            </a:r>
          </a:p>
          <a:p>
            <a:pPr lvl="4"/>
            <a:r>
              <a:rPr lang="nl-NL" altLang="en-US"/>
              <a:t>Vijfde niveau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1017327" y="6404449"/>
            <a:ext cx="702271" cy="20005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1300">
                <a:solidFill>
                  <a:srgbClr val="898989"/>
                </a:solidFill>
                <a:latin typeface="Arial" pitchFamily="34" charset="0"/>
              </a:defRPr>
            </a:lvl1pPr>
          </a:lstStyle>
          <a:p>
            <a:pPr defTabSz="1036638" fontAlgn="base">
              <a:spcBef>
                <a:spcPct val="0"/>
              </a:spcBef>
              <a:spcAft>
                <a:spcPct val="0"/>
              </a:spcAft>
              <a:defRPr/>
            </a:pPr>
            <a:fld id="{FD9B0347-2750-47FA-95B8-2C5668987F6B}" type="slidenum">
              <a:rPr lang="nl-NL">
                <a:ea typeface="ＭＳ Ｐゴシック" pitchFamily="34" charset="-128"/>
              </a:rPr>
              <a:pPr defTabSz="1036638"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nl-NL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9918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</p:sldLayoutIdLst>
  <p:hf hdr="0" ftr="0" dt="0"/>
  <p:txStyles>
    <p:titleStyle>
      <a:lvl1pPr algn="l" defTabSz="1038225" rtl="0" eaLnBrk="0" fontAlgn="base" hangingPunct="0">
        <a:lnSpc>
          <a:spcPts val="3400"/>
        </a:lnSpc>
        <a:spcBef>
          <a:spcPct val="0"/>
        </a:spcBef>
        <a:spcAft>
          <a:spcPct val="0"/>
        </a:spcAft>
        <a:defRPr sz="2100" kern="1200">
          <a:solidFill>
            <a:schemeClr val="accent1"/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defTabSz="1038225" rtl="0" eaLnBrk="0" fontAlgn="base" hangingPunct="0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2pPr>
      <a:lvl3pPr algn="l" defTabSz="1038225" rtl="0" eaLnBrk="0" fontAlgn="base" hangingPunct="0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3pPr>
      <a:lvl4pPr algn="l" defTabSz="1038225" rtl="0" eaLnBrk="0" fontAlgn="base" hangingPunct="0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4pPr>
      <a:lvl5pPr algn="l" defTabSz="1038225" rtl="0" eaLnBrk="0" fontAlgn="base" hangingPunct="0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1038225" rtl="0" fontAlgn="base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cs typeface="Arial" charset="0"/>
        </a:defRPr>
      </a:lvl6pPr>
      <a:lvl7pPr marL="914400" algn="l" defTabSz="1038225" rtl="0" fontAlgn="base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cs typeface="Arial" charset="0"/>
        </a:defRPr>
      </a:lvl7pPr>
      <a:lvl8pPr marL="1371600" algn="l" defTabSz="1038225" rtl="0" fontAlgn="base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cs typeface="Arial" charset="0"/>
        </a:defRPr>
      </a:lvl8pPr>
      <a:lvl9pPr marL="1828800" algn="l" defTabSz="1038225" rtl="0" fontAlgn="base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cs typeface="Arial" charset="0"/>
        </a:defRPr>
      </a:lvl9pPr>
    </p:titleStyle>
    <p:bodyStyle>
      <a:lvl1pPr marL="441325" indent="-441325" algn="l" defTabSz="1038225" rtl="0" eaLnBrk="0" fontAlgn="base" hangingPunct="0">
        <a:spcBef>
          <a:spcPts val="300"/>
        </a:spcBef>
        <a:spcAft>
          <a:spcPts val="300"/>
        </a:spcAft>
        <a:buFont typeface="Arial" charset="0"/>
        <a:defRPr sz="1400" kern="1200">
          <a:solidFill>
            <a:schemeClr val="bg2"/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265113" indent="-265113" algn="l" defTabSz="1038225" rtl="0" eaLnBrk="0" fontAlgn="base" hangingPunct="0">
        <a:spcBef>
          <a:spcPts val="300"/>
        </a:spcBef>
        <a:spcAft>
          <a:spcPts val="300"/>
        </a:spcAft>
        <a:buSzPct val="100000"/>
        <a:buBlip>
          <a:blip r:embed="rId9"/>
        </a:buBlip>
        <a:defRPr sz="1400" kern="120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2pPr>
      <a:lvl3pPr marL="531813" indent="-249238" algn="l" defTabSz="1038225" rtl="0" eaLnBrk="0" fontAlgn="base" hangingPunct="0">
        <a:spcBef>
          <a:spcPts val="300"/>
        </a:spcBef>
        <a:spcAft>
          <a:spcPts val="300"/>
        </a:spcAft>
        <a:buFont typeface="Arial" charset="0"/>
        <a:buChar char="–"/>
        <a:defRPr sz="1400" kern="120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3pPr>
      <a:lvl4pPr marL="796925" indent="-239713" algn="l" defTabSz="1038225" rtl="0" eaLnBrk="0" fontAlgn="base" hangingPunct="0">
        <a:spcBef>
          <a:spcPts val="300"/>
        </a:spcBef>
        <a:spcAft>
          <a:spcPts val="300"/>
        </a:spcAft>
        <a:buFont typeface="Arial" charset="0"/>
        <a:buChar char="–"/>
        <a:defRPr sz="1400" kern="120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4pPr>
      <a:lvl5pPr marL="987425" indent="-179388" algn="l" defTabSz="1038225" rtl="0" eaLnBrk="0" fontAlgn="base" hangingPunct="0">
        <a:spcBef>
          <a:spcPts val="300"/>
        </a:spcBef>
        <a:spcAft>
          <a:spcPts val="300"/>
        </a:spcAft>
        <a:buFont typeface="Arial" charset="0"/>
        <a:buChar char="•"/>
        <a:defRPr sz="1400" kern="120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5pPr>
      <a:lvl6pPr marL="2856282" indent="-259662" algn="l" defTabSz="103864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75606" indent="-259662" algn="l" defTabSz="103864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894929" indent="-259662" algn="l" defTabSz="103864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14255" indent="-259662" algn="l" defTabSz="103864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9325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38646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57973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77297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596618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15941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35269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54590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1" cy="1037715"/>
          </a:xfrm>
          <a:prstGeom prst="rect">
            <a:avLst/>
          </a:prstGeom>
        </p:spPr>
        <p:txBody>
          <a:bodyPr vert="horz" lIns="121917" tIns="60958" rIns="121917" bIns="60958" rtlCol="0" anchor="b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61384"/>
            <a:ext cx="10515601" cy="4615581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771889" y="6449509"/>
            <a:ext cx="1581912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600">
                <a:solidFill>
                  <a:srgbClr val="158BB9"/>
                </a:solidFill>
                <a:latin typeface="+mn-lt"/>
              </a:defRPr>
            </a:lvl1pPr>
          </a:lstStyle>
          <a:p>
            <a:pPr defTabSz="609585" eaLnBrk="0" fontAlgn="base" hangingPunct="0">
              <a:spcBef>
                <a:spcPct val="0"/>
              </a:spcBef>
              <a:spcAft>
                <a:spcPct val="0"/>
              </a:spcAft>
            </a:pPr>
            <a:fld id="{35FD804A-D16B-2A40-9A33-4E39FD5E05FA}" type="slidenum">
              <a:rPr lang="en-US" smtClean="0">
                <a:ea typeface="MS PGothic" panose="020B0600070205080204" pitchFamily="34" charset="-128"/>
              </a:rPr>
              <a:pPr defTabSz="609585" eaLnBrk="0" fontAlgn="base" hangingPunct="0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en-US">
              <a:ea typeface="MS PGothic" panose="020B0600070205080204" pitchFamily="34" charset="-128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 flipV="1">
            <a:off x="-24384" y="1025523"/>
            <a:ext cx="12216384" cy="35411"/>
          </a:xfrm>
          <a:prstGeom prst="line">
            <a:avLst/>
          </a:prstGeom>
          <a:ln w="25400">
            <a:solidFill>
              <a:srgbClr val="158B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2300382" y="1104182"/>
            <a:ext cx="246280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defTabSz="60958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54575A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33" y="229168"/>
            <a:ext cx="1122613" cy="12535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" t="-15270" r="69878" b="15270"/>
          <a:stretch/>
        </p:blipFill>
        <p:spPr>
          <a:xfrm>
            <a:off x="11241024" y="4702237"/>
            <a:ext cx="950977" cy="21557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" t="39061" r="63943" b="-3533"/>
          <a:stretch/>
        </p:blipFill>
        <p:spPr>
          <a:xfrm rot="10800000">
            <a:off x="-12192" y="5462016"/>
            <a:ext cx="1075525" cy="138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9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</p:sldLayoutIdLst>
  <p:hf sldNum="0" hd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700" kern="1200">
          <a:solidFill>
            <a:srgbClr val="158BB9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Clr>
          <a:srgbClr val="158BB9"/>
        </a:buClr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Clr>
          <a:srgbClr val="158BB9"/>
        </a:buClr>
        <a:buSzPct val="100000"/>
        <a:buFont typeface=".HelveticaNeueDeskInterface-Regular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Clr>
          <a:srgbClr val="158BB9"/>
        </a:buClr>
        <a:buFont typeface="Courier New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Clr>
          <a:srgbClr val="158BB9"/>
        </a:buClr>
        <a:buFont typeface=".HelveticaNeueDeskInterface-Regular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Clr>
          <a:srgbClr val="158BB9"/>
        </a:buClr>
        <a:buFont typeface=".HelveticaNeueDeskInterface-Regular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9"/>
          <p:cNvSpPr>
            <a:spLocks noChangeArrowheads="1"/>
          </p:cNvSpPr>
          <p:nvPr/>
        </p:nvSpPr>
        <p:spPr bwMode="auto">
          <a:xfrm>
            <a:off x="6096003" y="2"/>
            <a:ext cx="6094191" cy="164143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tint val="0"/>
                  <a:invGamma/>
                  <a:alpha val="0"/>
                </a:schemeClr>
              </a:gs>
              <a:gs pos="100000">
                <a:schemeClr val="accent4">
                  <a:alpha val="3700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12" name="Rectangle 17"/>
          <p:cNvSpPr>
            <a:spLocks noChangeArrowheads="1"/>
          </p:cNvSpPr>
          <p:nvPr/>
        </p:nvSpPr>
        <p:spPr bwMode="auto">
          <a:xfrm>
            <a:off x="0" y="865353"/>
            <a:ext cx="4698698" cy="164143"/>
          </a:xfrm>
          <a:prstGeom prst="rect">
            <a:avLst/>
          </a:prstGeom>
          <a:gradFill rotWithShape="1">
            <a:gsLst>
              <a:gs pos="0">
                <a:schemeClr val="accent2">
                  <a:alpha val="50000"/>
                </a:schemeClr>
              </a:gs>
              <a:gs pos="100000">
                <a:srgbClr val="6CC0B8">
                  <a:gamma/>
                  <a:tint val="0"/>
                  <a:invGamma/>
                  <a:alpha val="0"/>
                </a:srgb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13" name="Rectangle 20"/>
          <p:cNvSpPr>
            <a:spLocks noChangeArrowheads="1"/>
          </p:cNvSpPr>
          <p:nvPr/>
        </p:nvSpPr>
        <p:spPr bwMode="auto">
          <a:xfrm>
            <a:off x="1" y="1029495"/>
            <a:ext cx="2483289" cy="82071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14" name="Rectangle 21"/>
          <p:cNvSpPr>
            <a:spLocks noChangeArrowheads="1"/>
          </p:cNvSpPr>
          <p:nvPr/>
        </p:nvSpPr>
        <p:spPr bwMode="auto">
          <a:xfrm>
            <a:off x="9460749" y="164145"/>
            <a:ext cx="2729444" cy="701207"/>
          </a:xfrm>
          <a:prstGeom prst="rect">
            <a:avLst/>
          </a:prstGeom>
          <a:gradFill rotWithShape="1">
            <a:gsLst>
              <a:gs pos="0">
                <a:srgbClr val="6CC0B8">
                  <a:gamma/>
                  <a:tint val="0"/>
                  <a:invGamma/>
                  <a:alpha val="0"/>
                </a:srgbClr>
              </a:gs>
              <a:gs pos="100000">
                <a:schemeClr val="accent2">
                  <a:alpha val="3000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72406" y="358525"/>
            <a:ext cx="11247192" cy="43601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nl-NL" noProof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164055" y="1339061"/>
            <a:ext cx="9853512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1017567" y="6404030"/>
            <a:ext cx="702029" cy="1692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1042744"/>
            <a:fld id="{628851FD-7348-4D14-89DC-F33B33410CCB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 defTabSz="1042744"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580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</p:sldLayoutIdLst>
  <p:hf hdr="0" ftr="0" dt="0"/>
  <p:txStyles>
    <p:titleStyle>
      <a:lvl1pPr algn="l" defTabSz="1042744" rtl="0" eaLnBrk="1" latinLnBrk="0" hangingPunct="1">
        <a:lnSpc>
          <a:spcPts val="3400"/>
        </a:lnSpc>
        <a:spcBef>
          <a:spcPct val="0"/>
        </a:spcBef>
        <a:buNone/>
        <a:defRPr sz="2000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44367" indent="-444367" algn="l" defTabSz="1042744" rtl="0" eaLnBrk="1" latinLnBrk="0" hangingPunct="1">
        <a:spcBef>
          <a:spcPts val="300"/>
        </a:spcBef>
        <a:spcAft>
          <a:spcPts val="300"/>
        </a:spcAft>
        <a:buFont typeface="Arial" pitchFamily="34" charset="0"/>
        <a:buNone/>
        <a:defRPr sz="14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1pPr>
      <a:lvl2pPr marL="266619" indent="-266619" algn="l" defTabSz="1042744" rtl="0" eaLnBrk="1" latinLnBrk="0" hangingPunct="1">
        <a:spcBef>
          <a:spcPts val="300"/>
        </a:spcBef>
        <a:spcAft>
          <a:spcPts val="300"/>
        </a:spcAft>
        <a:buSzPct val="100000"/>
        <a:buFontTx/>
        <a:buBlip>
          <a:blip r:embed="rId7"/>
        </a:buBlip>
        <a:defRPr sz="14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2pPr>
      <a:lvl3pPr marL="534828" indent="-250751" algn="l" defTabSz="1042744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14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3pPr>
      <a:lvl4pPr marL="801447" indent="-241226" algn="l" defTabSz="1042744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14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4pPr>
      <a:lvl5pPr marL="991890" indent="-180921" algn="l" defTabSz="1042744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•"/>
        <a:defRPr sz="14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5pPr>
      <a:lvl6pPr marL="2867543" indent="-260685" algn="l" defTabSz="1042744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8913" indent="-260685" algn="l" defTabSz="1042744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0285" indent="-260685" algn="l" defTabSz="1042744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1655" indent="-260685" algn="l" defTabSz="1042744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21372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42744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113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85485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606856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28228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49600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70972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1" descr="AA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30"/>
          <p:cNvSpPr txBox="1"/>
          <p:nvPr userDrawn="1"/>
        </p:nvSpPr>
        <p:spPr>
          <a:xfrm>
            <a:off x="0" y="6963017"/>
            <a:ext cx="12192000" cy="276886"/>
          </a:xfrm>
          <a:prstGeom prst="rect">
            <a:avLst/>
          </a:prstGeom>
          <a:noFill/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Univers 45 Light" pitchFamily="2" charset="0"/>
              </a:rPr>
              <a:t>Template of Change Management Team - IT Solution – Enjoy the use and Dare to Change!</a:t>
            </a:r>
          </a:p>
        </p:txBody>
      </p:sp>
    </p:spTree>
    <p:extLst>
      <p:ext uri="{BB962C8B-B14F-4D97-AF65-F5344CB8AC3E}">
        <p14:creationId xmlns:p14="http://schemas.microsoft.com/office/powerpoint/2010/main" val="172823726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5" r:id="rId6"/>
    <p:sldLayoutId id="2147483896" r:id="rId7"/>
    <p:sldLayoutId id="2147483897" r:id="rId8"/>
  </p:sldLayoutIdLst>
  <p:hf sldNum="0" hdr="0" ftr="0" dt="0"/>
  <p:txStyles>
    <p:titleStyle>
      <a:lvl1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+mj-lt"/>
          <a:ea typeface="+mj-ea"/>
          <a:cs typeface="+mj-cs"/>
        </a:defRPr>
      </a:lvl1pPr>
      <a:lvl2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2pPr>
      <a:lvl3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3pPr>
      <a:lvl4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4pPr>
      <a:lvl5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5pPr>
      <a:lvl6pPr marL="357353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6pPr>
      <a:lvl7pPr marL="714702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7pPr>
      <a:lvl8pPr marL="1072055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8pPr>
      <a:lvl9pPr marL="1429408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 b="1">
          <a:solidFill>
            <a:schemeClr val="bg1"/>
          </a:solidFill>
          <a:latin typeface="+mn-lt"/>
          <a:ea typeface="+mn-ea"/>
          <a:cs typeface="+mn-cs"/>
        </a:defRPr>
      </a:lvl1pPr>
      <a:lvl2pPr marL="1243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>
          <a:solidFill>
            <a:schemeClr val="hlink"/>
          </a:solidFill>
          <a:latin typeface="+mn-lt"/>
          <a:cs typeface="+mn-cs"/>
        </a:defRPr>
      </a:lvl2pPr>
      <a:lvl3pPr marL="208455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buChar char="}"/>
        <a:defRPr sz="800">
          <a:solidFill>
            <a:schemeClr val="hlink"/>
          </a:solidFill>
          <a:latin typeface="+mn-lt"/>
          <a:cs typeface="+mn-cs"/>
        </a:defRPr>
      </a:lvl3pPr>
      <a:lvl4pPr marL="425595" indent="-215899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4pPr>
      <a:lvl5pPr marL="632811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5pPr>
      <a:lvl6pPr marL="990162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6pPr>
      <a:lvl7pPr marL="1347514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7pPr>
      <a:lvl8pPr marL="1704866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8pPr>
      <a:lvl9pPr marL="2062217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353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4702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2055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9408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6759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44111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01463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58813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5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16.png"/><Relationship Id="rId5" Type="http://schemas.openxmlformats.org/officeDocument/2006/relationships/customXml" Target="../ink/ink3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5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011920" y="3624762"/>
            <a:ext cx="3251200" cy="1383888"/>
          </a:xfrm>
        </p:spPr>
        <p:txBody>
          <a:bodyPr anchor="ctr"/>
          <a:lstStyle/>
          <a:p>
            <a:r>
              <a:rPr lang="en-GB" b="1"/>
              <a:t> </a:t>
            </a:r>
          </a:p>
        </p:txBody>
      </p:sp>
      <p:sp>
        <p:nvSpPr>
          <p:cNvPr id="8" name="Title 4"/>
          <p:cNvSpPr>
            <a:spLocks noGrp="1"/>
          </p:cNvSpPr>
          <p:nvPr>
            <p:ph type="ctrTitle"/>
          </p:nvPr>
        </p:nvSpPr>
        <p:spPr>
          <a:xfrm>
            <a:off x="48013" y="3789040"/>
            <a:ext cx="8568267" cy="1035616"/>
          </a:xfrm>
        </p:spPr>
        <p:txBody>
          <a:bodyPr anchor="t"/>
          <a:lstStyle/>
          <a:p>
            <a:r>
              <a:rPr lang="en-GB" sz="2800" dirty="0"/>
              <a:t>OCP Chapter 11</a:t>
            </a:r>
            <a:br>
              <a:rPr lang="en-GB" sz="2800" dirty="0"/>
            </a:b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9336360" y="3501008"/>
            <a:ext cx="2736304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9286"/>
                </a:solidFill>
              </a:rPr>
              <a:t>Roger Janssen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9286"/>
                </a:solidFill>
              </a:rPr>
              <a:t>CodeBoosters</a:t>
            </a:r>
            <a:endParaRPr lang="en-US" sz="1600" dirty="0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706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Keywords</a:t>
            </a:r>
            <a:r>
              <a:rPr lang="nl-NL" sz="2800" dirty="0"/>
              <a:t> </a:t>
            </a:r>
            <a:r>
              <a:rPr lang="nl-NL" sz="2800" dirty="0" err="1"/>
              <a:t>for</a:t>
            </a:r>
            <a:r>
              <a:rPr lang="nl-NL" sz="2800" dirty="0"/>
              <a:t> module-info file</a:t>
            </a:r>
          </a:p>
          <a:p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exports : </a:t>
            </a:r>
            <a:r>
              <a:rPr lang="nl-NL" sz="2800" dirty="0" err="1"/>
              <a:t>lists</a:t>
            </a:r>
            <a:r>
              <a:rPr lang="nl-NL" sz="2800" dirty="0"/>
              <a:t> a package </a:t>
            </a:r>
            <a:r>
              <a:rPr lang="nl-NL" sz="2800" dirty="0" err="1"/>
              <a:t>you</a:t>
            </a:r>
            <a:r>
              <a:rPr lang="nl-NL" sz="2800" dirty="0"/>
              <a:t> want </a:t>
            </a:r>
            <a:r>
              <a:rPr lang="nl-NL" sz="2800" dirty="0" err="1"/>
              <a:t>to</a:t>
            </a:r>
            <a:r>
              <a:rPr lang="nl-NL" sz="2800" dirty="0"/>
              <a:t> </a:t>
            </a:r>
            <a:r>
              <a:rPr lang="nl-NL" sz="2800" dirty="0" err="1"/>
              <a:t>expose</a:t>
            </a:r>
            <a:r>
              <a:rPr lang="nl-NL" sz="2800" dirty="0"/>
              <a:t> (</a:t>
            </a:r>
            <a:r>
              <a:rPr lang="nl-NL" sz="2800" dirty="0" err="1"/>
              <a:t>can</a:t>
            </a:r>
            <a:r>
              <a:rPr lang="nl-NL" sz="2800" dirty="0"/>
              <a:t> </a:t>
            </a:r>
            <a:r>
              <a:rPr lang="nl-NL" sz="2800" dirty="0" err="1"/>
              <a:t>be</a:t>
            </a:r>
            <a:r>
              <a:rPr lang="nl-NL" sz="2800" dirty="0"/>
              <a:t> </a:t>
            </a:r>
            <a:r>
              <a:rPr lang="nl-NL" sz="2800" dirty="0" err="1"/>
              <a:t>used</a:t>
            </a:r>
            <a:r>
              <a:rPr lang="nl-NL" sz="2800" dirty="0"/>
              <a:t> in </a:t>
            </a:r>
            <a:r>
              <a:rPr lang="nl-NL" sz="2800" dirty="0" err="1"/>
              <a:t>other</a:t>
            </a:r>
            <a:r>
              <a:rPr lang="nl-NL" sz="2800" dirty="0"/>
              <a:t> modules)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requires</a:t>
            </a:r>
            <a:r>
              <a:rPr lang="nl-NL" sz="2800" dirty="0"/>
              <a:t> : </a:t>
            </a:r>
            <a:r>
              <a:rPr lang="nl-NL" sz="2800" dirty="0" err="1"/>
              <a:t>lists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modules </a:t>
            </a:r>
            <a:r>
              <a:rPr lang="nl-NL" sz="2800" dirty="0" err="1"/>
              <a:t>this</a:t>
            </a:r>
            <a:r>
              <a:rPr lang="nl-NL" sz="2800" dirty="0"/>
              <a:t> module </a:t>
            </a:r>
            <a:r>
              <a:rPr lang="nl-NL" sz="2800" dirty="0" err="1"/>
              <a:t>depends</a:t>
            </a:r>
            <a:r>
              <a:rPr lang="nl-NL" sz="2800" dirty="0"/>
              <a:t> </a:t>
            </a:r>
            <a:r>
              <a:rPr lang="nl-NL" sz="2800" dirty="0" err="1"/>
              <a:t>upon</a:t>
            </a:r>
            <a:r>
              <a:rPr lang="nl-NL" sz="2800" dirty="0"/>
              <a:t> (access </a:t>
            </a:r>
            <a:r>
              <a:rPr lang="nl-NL" sz="2800" dirty="0" err="1"/>
              <a:t>to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exported</a:t>
            </a:r>
            <a:r>
              <a:rPr lang="nl-NL" sz="2800" dirty="0"/>
              <a:t> packages)</a:t>
            </a:r>
          </a:p>
          <a:p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provides</a:t>
            </a:r>
            <a:r>
              <a:rPr lang="nl-NL" sz="2800" dirty="0"/>
              <a:t> : </a:t>
            </a:r>
            <a:r>
              <a:rPr lang="nl-NL" sz="2800" dirty="0" err="1"/>
              <a:t>specifies</a:t>
            </a:r>
            <a:r>
              <a:rPr lang="nl-NL" sz="2800" dirty="0"/>
              <a:t> </a:t>
            </a:r>
            <a:r>
              <a:rPr lang="nl-NL" sz="2800" dirty="0" err="1"/>
              <a:t>that</a:t>
            </a:r>
            <a:r>
              <a:rPr lang="nl-NL" sz="2800" dirty="0"/>
              <a:t> a class </a:t>
            </a:r>
            <a:r>
              <a:rPr lang="nl-NL" sz="2800" dirty="0" err="1"/>
              <a:t>provides</a:t>
            </a:r>
            <a:r>
              <a:rPr lang="nl-NL" sz="2800" dirty="0"/>
              <a:t> </a:t>
            </a:r>
            <a:r>
              <a:rPr lang="nl-NL" sz="2800" dirty="0" err="1"/>
              <a:t>an</a:t>
            </a:r>
            <a:r>
              <a:rPr lang="nl-NL" sz="2800" dirty="0"/>
              <a:t> </a:t>
            </a:r>
            <a:r>
              <a:rPr lang="nl-NL" sz="2800" dirty="0" err="1"/>
              <a:t>implementation</a:t>
            </a:r>
            <a:r>
              <a:rPr lang="nl-NL" sz="2800" dirty="0"/>
              <a:t> of a service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uses</a:t>
            </a:r>
            <a:r>
              <a:rPr lang="nl-NL" sz="2800" dirty="0"/>
              <a:t> : </a:t>
            </a:r>
            <a:r>
              <a:rPr lang="nl-NL" sz="2800" dirty="0" err="1"/>
              <a:t>specifies</a:t>
            </a:r>
            <a:r>
              <a:rPr lang="nl-NL" sz="2800" dirty="0"/>
              <a:t> </a:t>
            </a:r>
            <a:r>
              <a:rPr lang="nl-NL" sz="2800" dirty="0" err="1"/>
              <a:t>that</a:t>
            </a:r>
            <a:r>
              <a:rPr lang="nl-NL" sz="2800" dirty="0"/>
              <a:t> a module is </a:t>
            </a:r>
            <a:r>
              <a:rPr lang="nl-NL" sz="2800" dirty="0" err="1"/>
              <a:t>relying</a:t>
            </a:r>
            <a:r>
              <a:rPr lang="nl-NL" sz="2800" dirty="0"/>
              <a:t> on a service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opens</a:t>
            </a:r>
            <a:r>
              <a:rPr lang="nl-NL" sz="2800" dirty="0"/>
              <a:t> : </a:t>
            </a:r>
            <a:r>
              <a:rPr lang="nl-NL" sz="2800" dirty="0" err="1"/>
              <a:t>opens</a:t>
            </a:r>
            <a:r>
              <a:rPr lang="nl-NL" sz="2800" dirty="0"/>
              <a:t> a package </a:t>
            </a:r>
            <a:r>
              <a:rPr lang="nl-NL" sz="2800" dirty="0" err="1"/>
              <a:t>for</a:t>
            </a:r>
            <a:r>
              <a:rPr lang="nl-NL" sz="2800" dirty="0"/>
              <a:t> </a:t>
            </a:r>
            <a:r>
              <a:rPr lang="nl-NL" sz="2800" dirty="0" err="1"/>
              <a:t>reflection</a:t>
            </a: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92790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989558"/>
            <a:ext cx="90104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 err="1"/>
              <a:t>Can</a:t>
            </a:r>
            <a:r>
              <a:rPr lang="nl-NL" sz="2800" dirty="0"/>
              <a:t> </a:t>
            </a:r>
            <a:r>
              <a:rPr lang="nl-NL" sz="2800" dirty="0" err="1"/>
              <a:t>you</a:t>
            </a:r>
            <a:r>
              <a:rPr lang="nl-NL" sz="2800" dirty="0"/>
              <a:t> </a:t>
            </a:r>
            <a:r>
              <a:rPr lang="nl-NL" sz="2800" dirty="0" err="1"/>
              <a:t>use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keywords</a:t>
            </a:r>
            <a:r>
              <a:rPr lang="nl-NL" sz="2800" dirty="0"/>
              <a:t> </a:t>
            </a:r>
            <a:r>
              <a:rPr lang="nl-NL" sz="2800" dirty="0" err="1"/>
              <a:t>from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module-info file in Java classes?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3101294"/>
            <a:ext cx="901043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Yes.. but </a:t>
            </a:r>
            <a:r>
              <a:rPr lang="nl-NL" sz="2800" dirty="0" err="1"/>
              <a:t>not</a:t>
            </a:r>
            <a:r>
              <a:rPr lang="nl-NL" sz="2800" dirty="0"/>
              <a:t> as </a:t>
            </a:r>
            <a:r>
              <a:rPr lang="nl-NL" sz="2800" dirty="0" err="1"/>
              <a:t>keywords</a:t>
            </a:r>
            <a:r>
              <a:rPr lang="nl-NL" sz="2800" dirty="0"/>
              <a:t>! </a:t>
            </a:r>
            <a:r>
              <a:rPr lang="nl-NL" sz="2800" dirty="0" err="1"/>
              <a:t>You</a:t>
            </a:r>
            <a:r>
              <a:rPr lang="nl-NL" sz="2800" dirty="0"/>
              <a:t> </a:t>
            </a:r>
            <a:r>
              <a:rPr lang="nl-NL" sz="2800" dirty="0" err="1"/>
              <a:t>can</a:t>
            </a:r>
            <a:r>
              <a:rPr lang="nl-NL" sz="2800" dirty="0"/>
              <a:t> </a:t>
            </a:r>
            <a:r>
              <a:rPr lang="nl-NL" sz="2800" dirty="0" err="1"/>
              <a:t>use</a:t>
            </a:r>
            <a:r>
              <a:rPr lang="nl-NL" sz="2800" dirty="0"/>
              <a:t> </a:t>
            </a:r>
            <a:r>
              <a:rPr lang="nl-NL" sz="2800" dirty="0" err="1"/>
              <a:t>them</a:t>
            </a:r>
            <a:r>
              <a:rPr lang="nl-NL" sz="2800" dirty="0"/>
              <a:t> as </a:t>
            </a:r>
            <a:r>
              <a:rPr lang="nl-NL" sz="2800" dirty="0" err="1"/>
              <a:t>variable</a:t>
            </a:r>
            <a:r>
              <a:rPr lang="nl-NL" sz="2800" dirty="0"/>
              <a:t> / parameter </a:t>
            </a:r>
            <a:r>
              <a:rPr lang="nl-NL" sz="2800" dirty="0" err="1"/>
              <a:t>names</a:t>
            </a:r>
            <a:r>
              <a:rPr lang="nl-NL" sz="2800" dirty="0"/>
              <a:t>!</a:t>
            </a:r>
          </a:p>
          <a:p>
            <a:endParaRPr lang="nl-NL" sz="2800" dirty="0"/>
          </a:p>
          <a:p>
            <a:r>
              <a:rPr lang="nl-NL" sz="2800" dirty="0"/>
              <a:t>These </a:t>
            </a:r>
            <a:r>
              <a:rPr lang="nl-NL" sz="2800" dirty="0" err="1"/>
              <a:t>keywords</a:t>
            </a:r>
            <a:r>
              <a:rPr lang="nl-NL" sz="2800" dirty="0"/>
              <a:t> are </a:t>
            </a:r>
            <a:r>
              <a:rPr lang="nl-NL" sz="2800" dirty="0" err="1"/>
              <a:t>actually</a:t>
            </a:r>
            <a:r>
              <a:rPr lang="nl-NL" sz="2800" dirty="0"/>
              <a:t> </a:t>
            </a:r>
            <a:r>
              <a:rPr lang="nl-NL" sz="2800" dirty="0" err="1"/>
              <a:t>called</a:t>
            </a:r>
            <a:r>
              <a:rPr lang="nl-NL" sz="2800" dirty="0"/>
              <a:t> </a:t>
            </a:r>
            <a:r>
              <a:rPr lang="nl-NL" sz="2800" b="1" i="1" dirty="0" err="1"/>
              <a:t>directives</a:t>
            </a:r>
            <a:r>
              <a:rPr lang="nl-NL" sz="2800" dirty="0"/>
              <a:t> </a:t>
            </a:r>
            <a:r>
              <a:rPr lang="nl-NL" sz="2800" dirty="0" err="1"/>
              <a:t>and</a:t>
            </a:r>
            <a:r>
              <a:rPr lang="nl-NL" sz="2800" dirty="0"/>
              <a:t> </a:t>
            </a:r>
            <a:r>
              <a:rPr lang="nl-NL" sz="2800" dirty="0" err="1"/>
              <a:t>only</a:t>
            </a:r>
            <a:r>
              <a:rPr lang="nl-NL" sz="2800" dirty="0"/>
              <a:t> have a </a:t>
            </a:r>
            <a:r>
              <a:rPr lang="nl-NL" sz="2800" dirty="0" err="1"/>
              <a:t>meaning</a:t>
            </a:r>
            <a:r>
              <a:rPr lang="nl-NL" sz="2800" dirty="0"/>
              <a:t> in a </a:t>
            </a:r>
            <a:r>
              <a:rPr lang="nl-NL" sz="2800" b="1" i="1" dirty="0"/>
              <a:t>module-info</a:t>
            </a:r>
            <a:r>
              <a:rPr lang="nl-NL" sz="2800" dirty="0"/>
              <a:t> file.</a:t>
            </a:r>
          </a:p>
        </p:txBody>
      </p:sp>
    </p:spTree>
    <p:extLst>
      <p:ext uri="{BB962C8B-B14F-4D97-AF65-F5344CB8AC3E}">
        <p14:creationId xmlns:p14="http://schemas.microsoft.com/office/powerpoint/2010/main" val="412874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 err="1"/>
              <a:t>Can</a:t>
            </a:r>
            <a:r>
              <a:rPr lang="nl-NL" sz="2800" dirty="0"/>
              <a:t> </a:t>
            </a:r>
            <a:r>
              <a:rPr lang="nl-NL" sz="2800" dirty="0" err="1"/>
              <a:t>you</a:t>
            </a:r>
            <a:r>
              <a:rPr lang="nl-NL" sz="2800" dirty="0"/>
              <a:t> limit access </a:t>
            </a:r>
            <a:r>
              <a:rPr lang="nl-NL" sz="2800" dirty="0" err="1"/>
              <a:t>to</a:t>
            </a:r>
            <a:r>
              <a:rPr lang="nl-NL" sz="2800" dirty="0"/>
              <a:t> </a:t>
            </a:r>
            <a:r>
              <a:rPr lang="nl-NL" sz="2800" dirty="0" err="1"/>
              <a:t>an</a:t>
            </a:r>
            <a:r>
              <a:rPr lang="nl-NL" sz="2800" dirty="0"/>
              <a:t> </a:t>
            </a:r>
            <a:r>
              <a:rPr lang="nl-NL" sz="2800" dirty="0" err="1"/>
              <a:t>exported</a:t>
            </a:r>
            <a:r>
              <a:rPr lang="nl-NL" sz="2800" dirty="0"/>
              <a:t> package?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3429000"/>
            <a:ext cx="90104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Yes... </a:t>
            </a:r>
            <a:r>
              <a:rPr lang="nl-NL" sz="2800" dirty="0" err="1"/>
              <a:t>by</a:t>
            </a:r>
            <a:r>
              <a:rPr lang="nl-NL" sz="2800" dirty="0"/>
              <a:t> </a:t>
            </a:r>
            <a:r>
              <a:rPr lang="nl-NL" sz="2800" dirty="0" err="1"/>
              <a:t>using</a:t>
            </a:r>
            <a:r>
              <a:rPr lang="nl-NL" sz="2800" dirty="0"/>
              <a:t> </a:t>
            </a:r>
            <a:r>
              <a:rPr lang="nl-NL" sz="2800" b="1" i="1" dirty="0" err="1"/>
              <a:t>to</a:t>
            </a:r>
            <a:r>
              <a:rPr lang="nl-NL" sz="2800" dirty="0"/>
              <a:t>.</a:t>
            </a:r>
          </a:p>
          <a:p>
            <a:endParaRPr lang="nl-NL" sz="2800" dirty="0"/>
          </a:p>
          <a:p>
            <a:r>
              <a:rPr lang="nl-NL" sz="2800" dirty="0">
                <a:latin typeface="Courier" pitchFamily="2" charset="0"/>
              </a:rPr>
              <a:t>exports &lt;</a:t>
            </a:r>
            <a:r>
              <a:rPr lang="nl-NL" sz="2800" dirty="0" err="1">
                <a:latin typeface="Courier" pitchFamily="2" charset="0"/>
              </a:rPr>
              <a:t>packagename</a:t>
            </a:r>
            <a:r>
              <a:rPr lang="nl-NL" sz="2800" dirty="0">
                <a:latin typeface="Courier" pitchFamily="2" charset="0"/>
              </a:rPr>
              <a:t>&gt; </a:t>
            </a:r>
            <a:r>
              <a:rPr lang="nl-NL" sz="2800" dirty="0" err="1">
                <a:latin typeface="Courier" pitchFamily="2" charset="0"/>
              </a:rPr>
              <a:t>to</a:t>
            </a:r>
            <a:r>
              <a:rPr lang="nl-NL" sz="2800" dirty="0">
                <a:latin typeface="Courier" pitchFamily="2" charset="0"/>
              </a:rPr>
              <a:t> &lt;module name&gt;</a:t>
            </a:r>
          </a:p>
        </p:txBody>
      </p:sp>
    </p:spTree>
    <p:extLst>
      <p:ext uri="{BB962C8B-B14F-4D97-AF65-F5344CB8AC3E}">
        <p14:creationId xmlns:p14="http://schemas.microsoft.com/office/powerpoint/2010/main" val="157437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630195" y="907183"/>
            <a:ext cx="1061445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r>
              <a:rPr lang="nl-NL" sz="2000" dirty="0" err="1"/>
              <a:t>Suppose</a:t>
            </a:r>
            <a:r>
              <a:rPr lang="nl-NL" sz="2000" dirty="0"/>
              <a:t> module </a:t>
            </a:r>
            <a:r>
              <a:rPr lang="nl-NL" sz="2000" dirty="0" err="1"/>
              <a:t>developer</a:t>
            </a:r>
            <a:r>
              <a:rPr lang="nl-NL" sz="2000" dirty="0"/>
              <a:t> </a:t>
            </a:r>
            <a:r>
              <a:rPr lang="nl-NL" sz="2000" dirty="0" err="1"/>
              <a:t>depends</a:t>
            </a:r>
            <a:r>
              <a:rPr lang="nl-NL" sz="2000" dirty="0"/>
              <a:t> on module team </a:t>
            </a:r>
            <a:r>
              <a:rPr lang="nl-NL" sz="2000" dirty="0" err="1"/>
              <a:t>and</a:t>
            </a:r>
            <a:r>
              <a:rPr lang="nl-NL" sz="2000" dirty="0"/>
              <a:t> module team </a:t>
            </a:r>
            <a:r>
              <a:rPr lang="nl-NL" sz="2000" dirty="0" err="1"/>
              <a:t>depends</a:t>
            </a:r>
            <a:r>
              <a:rPr lang="nl-NL" sz="2000" dirty="0"/>
              <a:t> on module company. </a:t>
            </a:r>
            <a:r>
              <a:rPr lang="nl-NL" sz="2000" dirty="0" err="1"/>
              <a:t>Fill</a:t>
            </a:r>
            <a:r>
              <a:rPr lang="nl-NL" sz="2000" dirty="0"/>
              <a:t> in </a:t>
            </a:r>
            <a:r>
              <a:rPr lang="nl-NL" sz="2000" dirty="0" err="1"/>
              <a:t>the</a:t>
            </a:r>
            <a:r>
              <a:rPr lang="nl-NL" sz="2000" dirty="0"/>
              <a:t> blank </a:t>
            </a:r>
            <a:r>
              <a:rPr lang="nl-NL" sz="2000" dirty="0" err="1"/>
              <a:t>so</a:t>
            </a:r>
            <a:r>
              <a:rPr lang="nl-NL" sz="2000" dirty="0"/>
              <a:t> </a:t>
            </a:r>
            <a:r>
              <a:rPr lang="nl-NL" sz="2000" dirty="0" err="1"/>
              <a:t>that</a:t>
            </a:r>
            <a:r>
              <a:rPr lang="nl-NL" sz="2000" dirty="0"/>
              <a:t> code in module </a:t>
            </a:r>
            <a:r>
              <a:rPr lang="nl-NL" sz="2000" dirty="0" err="1"/>
              <a:t>developer</a:t>
            </a:r>
            <a:r>
              <a:rPr lang="nl-NL" sz="2000" dirty="0"/>
              <a:t> </a:t>
            </a:r>
            <a:r>
              <a:rPr lang="nl-NL" sz="2000" dirty="0" err="1"/>
              <a:t>can</a:t>
            </a:r>
            <a:r>
              <a:rPr lang="nl-NL" sz="2000" dirty="0"/>
              <a:t> access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company.guidelines</a:t>
            </a:r>
            <a:r>
              <a:rPr lang="nl-NL" sz="2000" dirty="0"/>
              <a:t> package in module company.</a:t>
            </a:r>
          </a:p>
          <a:p>
            <a:endParaRPr lang="nl-NL" sz="2800" dirty="0"/>
          </a:p>
          <a:p>
            <a:r>
              <a:rPr lang="nl-NL" sz="2000" dirty="0">
                <a:latin typeface="Courier" pitchFamily="2" charset="0"/>
              </a:rPr>
              <a:t>  module company {</a:t>
            </a:r>
          </a:p>
          <a:p>
            <a:r>
              <a:rPr lang="nl-NL" sz="2000" dirty="0">
                <a:latin typeface="Courier" pitchFamily="2" charset="0"/>
              </a:rPr>
              <a:t>     ________ </a:t>
            </a:r>
            <a:r>
              <a:rPr lang="nl-NL" sz="2000" dirty="0" err="1">
                <a:latin typeface="Courier" pitchFamily="2" charset="0"/>
              </a:rPr>
              <a:t>company.guidelines</a:t>
            </a:r>
            <a:r>
              <a:rPr lang="nl-NL" sz="2000" dirty="0">
                <a:latin typeface="Courier" pitchFamily="2" charset="0"/>
              </a:rPr>
              <a:t>;</a:t>
            </a:r>
          </a:p>
          <a:p>
            <a:r>
              <a:rPr lang="nl-NL" sz="2000" dirty="0">
                <a:latin typeface="Courier" pitchFamily="2" charset="0"/>
              </a:rPr>
              <a:t>  }</a:t>
            </a:r>
          </a:p>
          <a:p>
            <a:endParaRPr lang="nl-NL" sz="2000" dirty="0">
              <a:latin typeface="Courier" pitchFamily="2" charset="0"/>
            </a:endParaRPr>
          </a:p>
          <a:p>
            <a:pPr marL="457200" indent="-457200">
              <a:buAutoNum type="arabicPeriod"/>
            </a:pPr>
            <a:r>
              <a:rPr lang="nl-NL" sz="2000" dirty="0">
                <a:latin typeface="Courier" pitchFamily="2" charset="0"/>
              </a:rPr>
              <a:t>export			2. exports			3. </a:t>
            </a:r>
            <a:r>
              <a:rPr lang="nl-NL" sz="2000" dirty="0" err="1">
                <a:latin typeface="Courier" pitchFamily="2" charset="0"/>
              </a:rPr>
              <a:t>require</a:t>
            </a:r>
            <a:endParaRPr lang="nl-NL" sz="2000" dirty="0">
              <a:latin typeface="Courier" pitchFamily="2" charset="0"/>
            </a:endParaRPr>
          </a:p>
          <a:p>
            <a:r>
              <a:rPr lang="nl-NL" sz="2000" dirty="0">
                <a:latin typeface="Courier" pitchFamily="2" charset="0"/>
              </a:rPr>
              <a:t>4. </a:t>
            </a:r>
            <a:r>
              <a:rPr lang="nl-NL" sz="2000" dirty="0" err="1">
                <a:latin typeface="Courier" pitchFamily="2" charset="0"/>
              </a:rPr>
              <a:t>requires</a:t>
            </a:r>
            <a:r>
              <a:rPr lang="nl-NL" sz="2000" dirty="0">
                <a:latin typeface="Courier" pitchFamily="2" charset="0"/>
              </a:rPr>
              <a:t>			5. </a:t>
            </a:r>
            <a:r>
              <a:rPr lang="nl-NL" sz="2000" dirty="0" err="1">
                <a:latin typeface="Courier" pitchFamily="2" charset="0"/>
              </a:rPr>
              <a:t>require</a:t>
            </a:r>
            <a:r>
              <a:rPr lang="nl-NL" sz="2000" dirty="0">
                <a:latin typeface="Courier" pitchFamily="2" charset="0"/>
              </a:rPr>
              <a:t> </a:t>
            </a:r>
            <a:r>
              <a:rPr lang="nl-NL" sz="2000" dirty="0" err="1">
                <a:latin typeface="Courier" pitchFamily="2" charset="0"/>
              </a:rPr>
              <a:t>transitive</a:t>
            </a:r>
            <a:r>
              <a:rPr lang="nl-NL" sz="2000" dirty="0">
                <a:latin typeface="Courier" pitchFamily="2" charset="0"/>
              </a:rPr>
              <a:t>	</a:t>
            </a:r>
          </a:p>
          <a:p>
            <a:r>
              <a:rPr lang="nl-NL" sz="2000" dirty="0">
                <a:latin typeface="Courier" pitchFamily="2" charset="0"/>
              </a:rPr>
              <a:t>6. </a:t>
            </a:r>
            <a:r>
              <a:rPr lang="nl-NL" sz="2000" dirty="0" err="1">
                <a:latin typeface="Courier" pitchFamily="2" charset="0"/>
              </a:rPr>
              <a:t>requires</a:t>
            </a:r>
            <a:r>
              <a:rPr lang="nl-NL" sz="2000" dirty="0">
                <a:latin typeface="Courier" pitchFamily="2" charset="0"/>
              </a:rPr>
              <a:t> </a:t>
            </a:r>
            <a:r>
              <a:rPr lang="nl-NL" sz="2000" dirty="0" err="1">
                <a:latin typeface="Courier" pitchFamily="2" charset="0"/>
              </a:rPr>
              <a:t>transitive</a:t>
            </a:r>
            <a:r>
              <a:rPr lang="nl-NL" sz="2000" dirty="0">
                <a:latin typeface="Courier" pitchFamily="2" charset="0"/>
              </a:rPr>
              <a:t>	7. None of </a:t>
            </a:r>
            <a:r>
              <a:rPr lang="nl-NL" sz="2000" dirty="0" err="1">
                <a:latin typeface="Courier" pitchFamily="2" charset="0"/>
              </a:rPr>
              <a:t>the</a:t>
            </a:r>
            <a:r>
              <a:rPr lang="nl-NL" sz="2000" dirty="0">
                <a:latin typeface="Courier" pitchFamily="2" charset="0"/>
              </a:rPr>
              <a:t> </a:t>
            </a:r>
            <a:r>
              <a:rPr lang="nl-NL" sz="2000" dirty="0" err="1">
                <a:latin typeface="Courier" pitchFamily="2" charset="0"/>
              </a:rPr>
              <a:t>above</a:t>
            </a:r>
            <a:endParaRPr lang="nl-NL" sz="2000" dirty="0">
              <a:latin typeface="Courier" pitchFamily="2" charset="0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630195" y="5427597"/>
            <a:ext cx="9678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r>
              <a:rPr lang="nl-NL" sz="2800" dirty="0"/>
              <a:t>: 2</a:t>
            </a:r>
          </a:p>
        </p:txBody>
      </p:sp>
    </p:spTree>
    <p:extLst>
      <p:ext uri="{BB962C8B-B14F-4D97-AF65-F5344CB8AC3E}">
        <p14:creationId xmlns:p14="http://schemas.microsoft.com/office/powerpoint/2010/main" val="169356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 err="1"/>
              <a:t>Given</a:t>
            </a:r>
            <a:r>
              <a:rPr lang="nl-NL" sz="2800" dirty="0"/>
              <a:t> a module </a:t>
            </a:r>
            <a:r>
              <a:rPr lang="nl-NL" sz="2800" dirty="0" err="1"/>
              <a:t>structure</a:t>
            </a:r>
            <a:r>
              <a:rPr lang="nl-NL" sz="2800" dirty="0"/>
              <a:t> like below: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4F79B15E-102C-204A-8490-59FFCCB478C1}"/>
              </a:ext>
            </a:extLst>
          </p:cNvPr>
          <p:cNvSpPr txBox="1"/>
          <p:nvPr/>
        </p:nvSpPr>
        <p:spPr>
          <a:xfrm>
            <a:off x="719289" y="2724793"/>
            <a:ext cx="2892670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developer-feeding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exports </a:t>
            </a:r>
            <a:r>
              <a:rPr lang="nl-NL" dirty="0" err="1">
                <a:solidFill>
                  <a:schemeClr val="bg1"/>
                </a:solidFill>
              </a:rPr>
              <a:t>feeding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F2364F0-C1AF-E44C-A322-49272BC003A7}"/>
              </a:ext>
            </a:extLst>
          </p:cNvPr>
          <p:cNvSpPr txBox="1"/>
          <p:nvPr/>
        </p:nvSpPr>
        <p:spPr>
          <a:xfrm>
            <a:off x="4075547" y="2875084"/>
            <a:ext cx="3501860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developer-meetups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exports </a:t>
            </a:r>
            <a:r>
              <a:rPr lang="nl-NL" dirty="0" err="1">
                <a:solidFill>
                  <a:schemeClr val="bg1"/>
                </a:solidFill>
              </a:rPr>
              <a:t>meetups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developer-feeding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47B8F060-E525-7942-9606-FC37D332ED9B}"/>
              </a:ext>
            </a:extLst>
          </p:cNvPr>
          <p:cNvSpPr txBox="1"/>
          <p:nvPr/>
        </p:nvSpPr>
        <p:spPr>
          <a:xfrm>
            <a:off x="8040995" y="3265331"/>
            <a:ext cx="3578470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developer</a:t>
            </a:r>
            <a:r>
              <a:rPr lang="nl-NL" dirty="0">
                <a:solidFill>
                  <a:schemeClr val="bg1"/>
                </a:solidFill>
              </a:rPr>
              <a:t>-live</a:t>
            </a:r>
          </a:p>
          <a:p>
            <a:r>
              <a:rPr lang="nl-NL" dirty="0">
                <a:solidFill>
                  <a:schemeClr val="bg1"/>
                </a:solidFill>
              </a:rPr>
              <a:t>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exports live</a:t>
            </a:r>
          </a:p>
          <a:p>
            <a:r>
              <a:rPr lang="nl-NL" dirty="0">
                <a:solidFill>
                  <a:schemeClr val="bg1"/>
                </a:solidFill>
              </a:rPr>
              <a:t>  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developer-meetups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017D920-1351-1B42-99FA-D48B881052F2}"/>
              </a:ext>
            </a:extLst>
          </p:cNvPr>
          <p:cNvSpPr txBox="1"/>
          <p:nvPr/>
        </p:nvSpPr>
        <p:spPr>
          <a:xfrm>
            <a:off x="1405089" y="4855908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Will </a:t>
            </a:r>
            <a:r>
              <a:rPr lang="nl-NL" sz="2800" dirty="0" err="1"/>
              <a:t>this</a:t>
            </a:r>
            <a:r>
              <a:rPr lang="nl-NL" sz="2800" dirty="0"/>
              <a:t> </a:t>
            </a:r>
            <a:r>
              <a:rPr lang="nl-NL" sz="2800" dirty="0" err="1"/>
              <a:t>compile</a:t>
            </a:r>
            <a:r>
              <a:rPr lang="nl-NL" sz="2800" dirty="0"/>
              <a:t>?</a:t>
            </a:r>
          </a:p>
        </p:txBody>
      </p: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A9BAF067-C5F4-A343-935D-257222A669EF}"/>
              </a:ext>
            </a:extLst>
          </p:cNvPr>
          <p:cNvCxnSpPr/>
          <p:nvPr/>
        </p:nvCxnSpPr>
        <p:spPr bwMode="auto">
          <a:xfrm flipH="1">
            <a:off x="7577407" y="3736731"/>
            <a:ext cx="46358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AE8C555B-4B62-1942-8E20-250DFE68A5FE}"/>
              </a:ext>
            </a:extLst>
          </p:cNvPr>
          <p:cNvCxnSpPr/>
          <p:nvPr/>
        </p:nvCxnSpPr>
        <p:spPr bwMode="auto">
          <a:xfrm flipH="1">
            <a:off x="3611959" y="3332285"/>
            <a:ext cx="46358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18989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590782" y="920189"/>
            <a:ext cx="90104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No. Module </a:t>
            </a:r>
            <a:r>
              <a:rPr lang="nl-NL" sz="2800" b="1" i="1" dirty="0" err="1"/>
              <a:t>developer</a:t>
            </a:r>
            <a:r>
              <a:rPr lang="nl-NL" sz="2800" b="1" i="1" dirty="0"/>
              <a:t>-live</a:t>
            </a:r>
            <a:r>
              <a:rPr lang="nl-NL" sz="2800" dirty="0"/>
              <a:t> </a:t>
            </a:r>
            <a:r>
              <a:rPr lang="nl-NL" sz="2800" dirty="0" err="1"/>
              <a:t>implicitly</a:t>
            </a:r>
            <a:r>
              <a:rPr lang="nl-NL" sz="2800" dirty="0"/>
              <a:t> </a:t>
            </a:r>
            <a:r>
              <a:rPr lang="nl-NL" sz="2800" dirty="0" err="1"/>
              <a:t>requires</a:t>
            </a:r>
            <a:r>
              <a:rPr lang="nl-NL" sz="2800" dirty="0"/>
              <a:t> </a:t>
            </a:r>
            <a:r>
              <a:rPr lang="nl-NL" sz="2800" b="1" i="1" dirty="0" err="1"/>
              <a:t>developer-feeding</a:t>
            </a:r>
            <a:r>
              <a:rPr lang="nl-NL" sz="2800" dirty="0"/>
              <a:t> but </a:t>
            </a:r>
            <a:r>
              <a:rPr lang="nl-NL" sz="2800" dirty="0" err="1"/>
              <a:t>the</a:t>
            </a:r>
            <a:r>
              <a:rPr lang="nl-NL" sz="2800" dirty="0"/>
              <a:t> module-info of </a:t>
            </a:r>
            <a:r>
              <a:rPr lang="nl-NL" sz="2800" b="1" i="1" dirty="0" err="1"/>
              <a:t>developer</a:t>
            </a:r>
            <a:r>
              <a:rPr lang="nl-NL" sz="2800" b="1" i="1" dirty="0"/>
              <a:t>-live</a:t>
            </a:r>
            <a:r>
              <a:rPr lang="nl-NL" sz="2800" dirty="0"/>
              <a:t> </a:t>
            </a:r>
            <a:r>
              <a:rPr lang="nl-NL" sz="2800" dirty="0" err="1"/>
              <a:t>doesn't</a:t>
            </a:r>
            <a:r>
              <a:rPr lang="nl-NL" sz="2800" dirty="0"/>
              <a:t> </a:t>
            </a:r>
            <a:r>
              <a:rPr lang="nl-NL" sz="2800" dirty="0" err="1"/>
              <a:t>not</a:t>
            </a:r>
            <a:r>
              <a:rPr lang="nl-NL" sz="2800" dirty="0"/>
              <a:t> </a:t>
            </a:r>
            <a:r>
              <a:rPr lang="nl-NL" sz="2800" dirty="0" err="1"/>
              <a:t>specify</a:t>
            </a:r>
            <a:r>
              <a:rPr lang="nl-NL" sz="2800" dirty="0"/>
              <a:t> a </a:t>
            </a:r>
            <a:r>
              <a:rPr lang="nl-NL" sz="2800" dirty="0" err="1"/>
              <a:t>requires</a:t>
            </a:r>
            <a:r>
              <a:rPr lang="nl-NL" sz="2800" dirty="0"/>
              <a:t> </a:t>
            </a:r>
            <a:r>
              <a:rPr lang="nl-NL" sz="2800" dirty="0" err="1"/>
              <a:t>for</a:t>
            </a:r>
            <a:r>
              <a:rPr lang="nl-NL" sz="2800" dirty="0"/>
              <a:t> </a:t>
            </a:r>
            <a:r>
              <a:rPr lang="nl-NL" sz="2800" b="1" i="1" dirty="0" err="1"/>
              <a:t>developer-feeding</a:t>
            </a:r>
            <a:r>
              <a:rPr lang="nl-NL" sz="2800" dirty="0"/>
              <a:t>.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E627430E-5023-A44F-A5DC-BB4C6E4117EC}"/>
              </a:ext>
            </a:extLst>
          </p:cNvPr>
          <p:cNvSpPr txBox="1"/>
          <p:nvPr/>
        </p:nvSpPr>
        <p:spPr>
          <a:xfrm>
            <a:off x="691857" y="4130690"/>
            <a:ext cx="2892670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developer-feeding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exports </a:t>
            </a:r>
            <a:r>
              <a:rPr lang="nl-NL" dirty="0" err="1">
                <a:solidFill>
                  <a:schemeClr val="bg1"/>
                </a:solidFill>
              </a:rPr>
              <a:t>feeding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991FE7CB-27B7-2C46-A7AF-3292F11F85C5}"/>
              </a:ext>
            </a:extLst>
          </p:cNvPr>
          <p:cNvSpPr txBox="1"/>
          <p:nvPr/>
        </p:nvSpPr>
        <p:spPr>
          <a:xfrm>
            <a:off x="4048115" y="4280981"/>
            <a:ext cx="3501860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developer-meetups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exports </a:t>
            </a:r>
            <a:r>
              <a:rPr lang="nl-NL" dirty="0" err="1">
                <a:solidFill>
                  <a:schemeClr val="bg1"/>
                </a:solidFill>
              </a:rPr>
              <a:t>meetups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developer-feeding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DE3098D0-EBAB-1940-AA48-9C7F2488AA19}"/>
              </a:ext>
            </a:extLst>
          </p:cNvPr>
          <p:cNvSpPr txBox="1"/>
          <p:nvPr/>
        </p:nvSpPr>
        <p:spPr>
          <a:xfrm>
            <a:off x="8013563" y="4671228"/>
            <a:ext cx="3578470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developer</a:t>
            </a:r>
            <a:r>
              <a:rPr lang="nl-NL" dirty="0">
                <a:solidFill>
                  <a:schemeClr val="bg1"/>
                </a:solidFill>
              </a:rPr>
              <a:t>-live</a:t>
            </a:r>
          </a:p>
          <a:p>
            <a:r>
              <a:rPr lang="nl-NL" dirty="0">
                <a:solidFill>
                  <a:schemeClr val="bg1"/>
                </a:solidFill>
              </a:rPr>
              <a:t>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exports live</a:t>
            </a:r>
          </a:p>
          <a:p>
            <a:r>
              <a:rPr lang="nl-NL" dirty="0">
                <a:solidFill>
                  <a:schemeClr val="bg1"/>
                </a:solidFill>
              </a:rPr>
              <a:t>  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developer-meetups</a:t>
            </a:r>
            <a:endParaRPr lang="nl-NL" dirty="0">
              <a:solidFill>
                <a:schemeClr val="bg1"/>
              </a:solidFill>
            </a:endParaRPr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81B0640D-40C1-B444-BE52-ABFB261E4990}"/>
              </a:ext>
            </a:extLst>
          </p:cNvPr>
          <p:cNvCxnSpPr/>
          <p:nvPr/>
        </p:nvCxnSpPr>
        <p:spPr bwMode="auto">
          <a:xfrm flipH="1">
            <a:off x="7549975" y="5142628"/>
            <a:ext cx="46358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7CE52A97-285E-B44D-95BC-4727C58C4C63}"/>
              </a:ext>
            </a:extLst>
          </p:cNvPr>
          <p:cNvCxnSpPr/>
          <p:nvPr/>
        </p:nvCxnSpPr>
        <p:spPr bwMode="auto">
          <a:xfrm flipH="1">
            <a:off x="3584527" y="4738182"/>
            <a:ext cx="46358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5D448CD3-3584-C24D-B005-9C8B335F85E8}"/>
              </a:ext>
            </a:extLst>
          </p:cNvPr>
          <p:cNvCxnSpPr/>
          <p:nvPr/>
        </p:nvCxnSpPr>
        <p:spPr bwMode="auto">
          <a:xfrm flipH="1">
            <a:off x="2093976" y="5751576"/>
            <a:ext cx="5919587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92849FEE-EE0B-8947-8DCF-D6FC19BF7F75}"/>
              </a:ext>
            </a:extLst>
          </p:cNvPr>
          <p:cNvCxnSpPr>
            <a:cxnSpLocks/>
          </p:cNvCxnSpPr>
          <p:nvPr/>
        </p:nvCxnSpPr>
        <p:spPr bwMode="auto">
          <a:xfrm flipV="1">
            <a:off x="2093976" y="5054020"/>
            <a:ext cx="0" cy="697556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47179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 err="1"/>
              <a:t>Can</a:t>
            </a:r>
            <a:r>
              <a:rPr lang="nl-NL" sz="2800" dirty="0"/>
              <a:t> we </a:t>
            </a:r>
            <a:r>
              <a:rPr lang="nl-NL" sz="2800" dirty="0" err="1"/>
              <a:t>solve</a:t>
            </a:r>
            <a:r>
              <a:rPr lang="nl-NL" sz="2800" dirty="0"/>
              <a:t> </a:t>
            </a:r>
            <a:r>
              <a:rPr lang="nl-NL" sz="2800" dirty="0" err="1"/>
              <a:t>this</a:t>
            </a:r>
            <a:r>
              <a:rPr lang="nl-NL" sz="2800" dirty="0"/>
              <a:t>?</a:t>
            </a:r>
          </a:p>
          <a:p>
            <a:endParaRPr lang="nl-NL" sz="2800" dirty="0"/>
          </a:p>
          <a:p>
            <a:pPr marL="514350" indent="-514350">
              <a:buAutoNum type="alphaUcPeriod"/>
            </a:pPr>
            <a:r>
              <a:rPr lang="nl-NL" sz="2800" dirty="0"/>
              <a:t>No</a:t>
            </a:r>
          </a:p>
          <a:p>
            <a:pPr marL="514350" indent="-514350">
              <a:buAutoNum type="alphaUcPeriod"/>
            </a:pPr>
            <a:r>
              <a:rPr lang="nl-NL" sz="2800" dirty="0"/>
              <a:t>Yes, </a:t>
            </a:r>
            <a:r>
              <a:rPr lang="nl-NL" sz="2800" dirty="0" err="1"/>
              <a:t>by</a:t>
            </a:r>
            <a:r>
              <a:rPr lang="nl-NL" sz="2800" dirty="0"/>
              <a:t> </a:t>
            </a:r>
            <a:r>
              <a:rPr lang="nl-NL" sz="2800" dirty="0" err="1"/>
              <a:t>adding</a:t>
            </a:r>
            <a:r>
              <a:rPr lang="nl-NL" sz="2800" dirty="0"/>
              <a:t> a </a:t>
            </a:r>
            <a:r>
              <a:rPr lang="nl-NL" sz="2800" b="1" i="1" dirty="0" err="1"/>
              <a:t>requires</a:t>
            </a:r>
            <a:r>
              <a:rPr lang="nl-NL" sz="2800" b="1" i="1" dirty="0"/>
              <a:t> </a:t>
            </a:r>
            <a:r>
              <a:rPr lang="nl-NL" sz="2800" b="1" i="1" dirty="0" err="1"/>
              <a:t>developer-feeding</a:t>
            </a:r>
            <a:r>
              <a:rPr lang="nl-NL" sz="2800" dirty="0"/>
              <a:t> </a:t>
            </a:r>
            <a:r>
              <a:rPr lang="nl-NL" sz="2800" dirty="0" err="1"/>
              <a:t>to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module-info of </a:t>
            </a:r>
            <a:r>
              <a:rPr lang="nl-NL" sz="2800" b="1" i="1" dirty="0" err="1"/>
              <a:t>developer</a:t>
            </a:r>
            <a:r>
              <a:rPr lang="nl-NL" sz="2800" b="1" i="1" dirty="0"/>
              <a:t>-live</a:t>
            </a:r>
          </a:p>
          <a:p>
            <a:pPr marL="514350" indent="-514350">
              <a:buAutoNum type="alphaUcPeriod"/>
            </a:pPr>
            <a:r>
              <a:rPr lang="nl-NL" sz="2800" dirty="0"/>
              <a:t>Yes, </a:t>
            </a:r>
            <a:r>
              <a:rPr lang="nl-NL" sz="2800" dirty="0" err="1"/>
              <a:t>by</a:t>
            </a:r>
            <a:r>
              <a:rPr lang="nl-NL" sz="2800" dirty="0"/>
              <a:t> </a:t>
            </a:r>
            <a:r>
              <a:rPr lang="nl-NL" sz="2800" dirty="0" err="1"/>
              <a:t>add</a:t>
            </a:r>
            <a:r>
              <a:rPr lang="nl-NL" sz="2800" dirty="0"/>
              <a:t> </a:t>
            </a:r>
            <a:r>
              <a:rPr lang="nl-NL" sz="2800" b="1" i="1" dirty="0" err="1"/>
              <a:t>requires</a:t>
            </a:r>
            <a:r>
              <a:rPr lang="nl-NL" sz="2800" b="1" i="1" dirty="0"/>
              <a:t> </a:t>
            </a:r>
            <a:r>
              <a:rPr lang="nl-NL" sz="2800" b="1" i="1" dirty="0" err="1"/>
              <a:t>transitive</a:t>
            </a:r>
            <a:r>
              <a:rPr lang="nl-NL" sz="2800" b="1" i="1" dirty="0"/>
              <a:t> </a:t>
            </a:r>
            <a:r>
              <a:rPr lang="nl-NL" sz="2800" b="1" i="1" dirty="0" err="1"/>
              <a:t>developer-feeding</a:t>
            </a:r>
            <a:r>
              <a:rPr lang="nl-NL" sz="2800" dirty="0"/>
              <a:t> </a:t>
            </a:r>
            <a:r>
              <a:rPr lang="nl-NL" sz="2800" dirty="0" err="1"/>
              <a:t>to</a:t>
            </a:r>
            <a:r>
              <a:rPr lang="nl-NL" sz="2800" dirty="0"/>
              <a:t> module-info of </a:t>
            </a:r>
            <a:r>
              <a:rPr lang="nl-NL" sz="2800" b="1" i="1" dirty="0" err="1"/>
              <a:t>developer-meetups</a:t>
            </a:r>
            <a:endParaRPr lang="nl-NL" sz="2800" dirty="0"/>
          </a:p>
          <a:p>
            <a:pPr marL="514350" indent="-514350">
              <a:buAutoNum type="alphaUcPeriod"/>
            </a:pPr>
            <a:r>
              <a:rPr lang="nl-NL" sz="2800" dirty="0"/>
              <a:t>Yes </a:t>
            </a:r>
            <a:r>
              <a:rPr lang="nl-NL" sz="2800" dirty="0" err="1"/>
              <a:t>by</a:t>
            </a:r>
            <a:r>
              <a:rPr lang="nl-NL" sz="2800" dirty="0"/>
              <a:t> factoring out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usage</a:t>
            </a:r>
            <a:r>
              <a:rPr lang="nl-NL" sz="2800" dirty="0"/>
              <a:t> of modules</a:t>
            </a:r>
          </a:p>
        </p:txBody>
      </p:sp>
    </p:spTree>
    <p:extLst>
      <p:ext uri="{BB962C8B-B14F-4D97-AF65-F5344CB8AC3E}">
        <p14:creationId xmlns:p14="http://schemas.microsoft.com/office/powerpoint/2010/main" val="2028619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B: </a:t>
            </a:r>
            <a:r>
              <a:rPr lang="nl-NL" sz="2800" dirty="0" err="1"/>
              <a:t>Add</a:t>
            </a:r>
            <a:r>
              <a:rPr lang="nl-NL" sz="2800" dirty="0"/>
              <a:t> </a:t>
            </a:r>
            <a:r>
              <a:rPr lang="nl-NL" sz="2800" b="1" i="1" dirty="0" err="1"/>
              <a:t>requires</a:t>
            </a:r>
            <a:r>
              <a:rPr lang="nl-NL" sz="2800" b="1" i="1" dirty="0"/>
              <a:t> </a:t>
            </a:r>
            <a:r>
              <a:rPr lang="nl-NL" sz="2800" b="1" i="1" dirty="0" err="1"/>
              <a:t>developer-feeding</a:t>
            </a:r>
            <a:r>
              <a:rPr lang="nl-NL" sz="2800" dirty="0"/>
              <a:t> </a:t>
            </a:r>
            <a:r>
              <a:rPr lang="nl-NL" sz="2800" dirty="0" err="1"/>
              <a:t>to</a:t>
            </a:r>
            <a:r>
              <a:rPr lang="nl-NL" sz="2800" dirty="0"/>
              <a:t> module-info of </a:t>
            </a:r>
            <a:r>
              <a:rPr lang="nl-NL" sz="2800" b="1" i="1" dirty="0" err="1"/>
              <a:t>developer</a:t>
            </a:r>
            <a:r>
              <a:rPr lang="nl-NL" sz="2800" b="1" i="1" dirty="0"/>
              <a:t>-live</a:t>
            </a:r>
            <a:r>
              <a:rPr lang="nl-NL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r>
              <a:rPr lang="nl-NL" sz="2800" dirty="0"/>
              <a:t>Or</a:t>
            </a:r>
          </a:p>
          <a:p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C: </a:t>
            </a:r>
            <a:r>
              <a:rPr lang="nl-NL" sz="2800" dirty="0" err="1"/>
              <a:t>Add</a:t>
            </a:r>
            <a:r>
              <a:rPr lang="nl-NL" sz="2800" dirty="0"/>
              <a:t> </a:t>
            </a:r>
            <a:r>
              <a:rPr lang="nl-NL" sz="2800" b="1" i="1" dirty="0" err="1"/>
              <a:t>requires</a:t>
            </a:r>
            <a:r>
              <a:rPr lang="nl-NL" sz="2800" b="1" i="1" dirty="0"/>
              <a:t> </a:t>
            </a:r>
            <a:r>
              <a:rPr lang="nl-NL" sz="2800" b="1" i="1" dirty="0" err="1"/>
              <a:t>transitive</a:t>
            </a:r>
            <a:r>
              <a:rPr lang="nl-NL" sz="2800" b="1" i="1" dirty="0"/>
              <a:t> </a:t>
            </a:r>
            <a:r>
              <a:rPr lang="nl-NL" sz="2800" b="1" i="1" dirty="0" err="1"/>
              <a:t>developer-feeding</a:t>
            </a:r>
            <a:r>
              <a:rPr lang="nl-NL" sz="2800" dirty="0"/>
              <a:t> </a:t>
            </a:r>
            <a:r>
              <a:rPr lang="nl-NL" sz="2800" dirty="0" err="1"/>
              <a:t>to</a:t>
            </a:r>
            <a:r>
              <a:rPr lang="nl-NL" sz="2800" dirty="0"/>
              <a:t> module-info of </a:t>
            </a:r>
            <a:r>
              <a:rPr lang="nl-NL" sz="2800" b="1" i="1" dirty="0" err="1"/>
              <a:t>developer-meetups</a:t>
            </a:r>
            <a:r>
              <a:rPr lang="nl-NL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t 5">
                <a:extLst>
                  <a:ext uri="{FF2B5EF4-FFF2-40B4-BE49-F238E27FC236}">
                    <a16:creationId xmlns:a16="http://schemas.microsoft.com/office/drawing/2014/main" id="{04B0D12A-0F84-AD47-B556-2CAC347E1A05}"/>
                  </a:ext>
                </a:extLst>
              </p14:cNvPr>
              <p14:cNvContentPartPr/>
              <p14:nvPr/>
            </p14:nvContentPartPr>
            <p14:xfrm>
              <a:off x="730155" y="3373040"/>
              <a:ext cx="9429480" cy="2541960"/>
            </p14:xfrm>
          </p:contentPart>
        </mc:Choice>
        <mc:Fallback xmlns="">
          <p:pic>
            <p:nvPicPr>
              <p:cNvPr id="6" name="Inkt 5">
                <a:extLst>
                  <a:ext uri="{FF2B5EF4-FFF2-40B4-BE49-F238E27FC236}">
                    <a16:creationId xmlns:a16="http://schemas.microsoft.com/office/drawing/2014/main" id="{04B0D12A-0F84-AD47-B556-2CAC347E1A0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7157" y="3310040"/>
                <a:ext cx="9555115" cy="266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076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/>
              <a:t>Will </a:t>
            </a:r>
            <a:r>
              <a:rPr lang="nl-NL" sz="2800" dirty="0" err="1"/>
              <a:t>this</a:t>
            </a:r>
            <a:r>
              <a:rPr lang="nl-NL" sz="2800" dirty="0"/>
              <a:t> </a:t>
            </a:r>
            <a:r>
              <a:rPr lang="nl-NL" sz="2800" dirty="0" err="1"/>
              <a:t>compile</a:t>
            </a:r>
            <a:r>
              <a:rPr lang="nl-NL" sz="2800" dirty="0"/>
              <a:t>?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F2364F0-C1AF-E44C-A322-49272BC003A7}"/>
              </a:ext>
            </a:extLst>
          </p:cNvPr>
          <p:cNvSpPr txBox="1"/>
          <p:nvPr/>
        </p:nvSpPr>
        <p:spPr>
          <a:xfrm>
            <a:off x="3693658" y="2798138"/>
            <a:ext cx="4804684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exports live</a:t>
            </a:r>
          </a:p>
          <a:p>
            <a:r>
              <a:rPr lang="nl-NL" dirty="0">
                <a:solidFill>
                  <a:schemeClr val="bg1"/>
                </a:solidFill>
              </a:rPr>
              <a:t>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developer-meetups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transitive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developer-meetups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017D920-1351-1B42-99FA-D48B881052F2}"/>
              </a:ext>
            </a:extLst>
          </p:cNvPr>
          <p:cNvSpPr txBox="1"/>
          <p:nvPr/>
        </p:nvSpPr>
        <p:spPr>
          <a:xfrm>
            <a:off x="1405089" y="4398708"/>
            <a:ext cx="90104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No. </a:t>
            </a:r>
            <a:r>
              <a:rPr lang="nl-NL" sz="2800" dirty="0" err="1"/>
              <a:t>You</a:t>
            </a:r>
            <a:r>
              <a:rPr lang="nl-NL" sz="2800" dirty="0"/>
              <a:t> </a:t>
            </a:r>
            <a:r>
              <a:rPr lang="nl-NL" sz="2800" dirty="0" err="1"/>
              <a:t>can</a:t>
            </a:r>
            <a:r>
              <a:rPr lang="nl-NL" sz="2800" dirty="0"/>
              <a:t> </a:t>
            </a:r>
            <a:r>
              <a:rPr lang="nl-NL" sz="2800" dirty="0" err="1"/>
              <a:t>only</a:t>
            </a:r>
            <a:r>
              <a:rPr lang="nl-NL" sz="2800" dirty="0"/>
              <a:t> </a:t>
            </a:r>
            <a:r>
              <a:rPr lang="nl-NL" sz="2800" dirty="0" err="1"/>
              <a:t>require</a:t>
            </a:r>
            <a:r>
              <a:rPr lang="nl-NL" sz="2800" dirty="0"/>
              <a:t> a module </a:t>
            </a:r>
            <a:r>
              <a:rPr lang="nl-NL" sz="2800" dirty="0" err="1"/>
              <a:t>once</a:t>
            </a:r>
            <a:r>
              <a:rPr lang="nl-NL" sz="2800" dirty="0"/>
              <a:t>.</a:t>
            </a:r>
          </a:p>
          <a:p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4117369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graphicFrame>
        <p:nvGraphicFramePr>
          <p:cNvPr id="3" name="Tabel 3">
            <a:extLst>
              <a:ext uri="{FF2B5EF4-FFF2-40B4-BE49-F238E27FC236}">
                <a16:creationId xmlns:a16="http://schemas.microsoft.com/office/drawing/2014/main" id="{234EAA92-DC3D-F243-9044-71C1D2B731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361060"/>
              </p:ext>
            </p:extLst>
          </p:nvPr>
        </p:nvGraphicFramePr>
        <p:xfrm>
          <a:off x="1414936" y="2295191"/>
          <a:ext cx="9010435" cy="26917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4371">
                  <a:extLst>
                    <a:ext uri="{9D8B030D-6E8A-4147-A177-3AD203B41FA5}">
                      <a16:colId xmlns:a16="http://schemas.microsoft.com/office/drawing/2014/main" val="1822729229"/>
                    </a:ext>
                  </a:extLst>
                </a:gridCol>
                <a:gridCol w="3208032">
                  <a:extLst>
                    <a:ext uri="{9D8B030D-6E8A-4147-A177-3AD203B41FA5}">
                      <a16:colId xmlns:a16="http://schemas.microsoft.com/office/drawing/2014/main" val="3054328985"/>
                    </a:ext>
                  </a:extLst>
                </a:gridCol>
                <a:gridCol w="3208032">
                  <a:extLst>
                    <a:ext uri="{9D8B030D-6E8A-4147-A177-3AD203B41FA5}">
                      <a16:colId xmlns:a16="http://schemas.microsoft.com/office/drawing/2014/main" val="4089608800"/>
                    </a:ext>
                  </a:extLst>
                </a:gridCol>
              </a:tblGrid>
              <a:tr h="464533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Access level </a:t>
                      </a:r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modifier</a:t>
                      </a:r>
                      <a:endParaRPr lang="nl-N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Within</a:t>
                      </a:r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the</a:t>
                      </a:r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 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Outside</a:t>
                      </a:r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the</a:t>
                      </a:r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 module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757688"/>
                  </a:ext>
                </a:extLst>
              </a:tr>
              <a:tr h="464533">
                <a:tc>
                  <a:txBody>
                    <a:bodyPr/>
                    <a:lstStyle/>
                    <a:p>
                      <a:r>
                        <a:rPr lang="nl-NL" dirty="0"/>
                        <a:t>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Available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only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within</a:t>
                      </a:r>
                      <a:r>
                        <a:rPr lang="nl-NL" dirty="0"/>
                        <a:t>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No access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032751"/>
                  </a:ext>
                </a:extLst>
              </a:tr>
              <a:tr h="464533">
                <a:tc>
                  <a:txBody>
                    <a:bodyPr/>
                    <a:lstStyle/>
                    <a:p>
                      <a:r>
                        <a:rPr lang="nl-NL" dirty="0"/>
                        <a:t>default (package-private)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Available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only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within</a:t>
                      </a:r>
                      <a:r>
                        <a:rPr lang="nl-NL" dirty="0"/>
                        <a:t> 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No access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788077"/>
                  </a:ext>
                </a:extLst>
              </a:tr>
              <a:tr h="649075">
                <a:tc>
                  <a:txBody>
                    <a:bodyPr/>
                    <a:lstStyle/>
                    <a:p>
                      <a:r>
                        <a:rPr lang="nl-NL" dirty="0" err="1"/>
                        <a:t>protected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Available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only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within</a:t>
                      </a:r>
                      <a:r>
                        <a:rPr lang="nl-NL" dirty="0"/>
                        <a:t> package or </a:t>
                      </a:r>
                      <a:r>
                        <a:rPr lang="nl-NL" dirty="0" err="1"/>
                        <a:t>to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subclasses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Accessible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to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subclasses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only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if</a:t>
                      </a:r>
                      <a:r>
                        <a:rPr lang="nl-NL" dirty="0"/>
                        <a:t> package is </a:t>
                      </a:r>
                      <a:r>
                        <a:rPr lang="nl-NL" dirty="0" err="1"/>
                        <a:t>exported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361731"/>
                  </a:ext>
                </a:extLst>
              </a:tr>
              <a:tr h="649075">
                <a:tc>
                  <a:txBody>
                    <a:bodyPr/>
                    <a:lstStyle/>
                    <a:p>
                      <a:r>
                        <a:rPr lang="nl-NL" dirty="0"/>
                        <a:t>public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Available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to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all</a:t>
                      </a:r>
                      <a:r>
                        <a:rPr lang="nl-NL" dirty="0"/>
                        <a:t> 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Accessible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only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if</a:t>
                      </a:r>
                      <a:r>
                        <a:rPr lang="nl-NL" dirty="0"/>
                        <a:t> package is </a:t>
                      </a:r>
                      <a:r>
                        <a:rPr lang="nl-NL" dirty="0" err="1"/>
                        <a:t>exported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22714"/>
                  </a:ext>
                </a:extLst>
              </a:tr>
            </a:tbl>
          </a:graphicData>
        </a:graphic>
      </p:graphicFrame>
      <p:sp>
        <p:nvSpPr>
          <p:cNvPr id="6" name="Tekstvak 5">
            <a:extLst>
              <a:ext uri="{FF2B5EF4-FFF2-40B4-BE49-F238E27FC236}">
                <a16:creationId xmlns:a16="http://schemas.microsoft.com/office/drawing/2014/main" id="{6DC55995-FAA0-254D-AA95-79F86014CBEA}"/>
              </a:ext>
            </a:extLst>
          </p:cNvPr>
          <p:cNvSpPr txBox="1"/>
          <p:nvPr/>
        </p:nvSpPr>
        <p:spPr>
          <a:xfrm>
            <a:off x="1414935" y="1232837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Improved</a:t>
            </a:r>
            <a:r>
              <a:rPr lang="nl-NL" sz="2800" dirty="0"/>
              <a:t> access control</a:t>
            </a:r>
          </a:p>
        </p:txBody>
      </p:sp>
    </p:spTree>
    <p:extLst>
      <p:ext uri="{BB962C8B-B14F-4D97-AF65-F5344CB8AC3E}">
        <p14:creationId xmlns:p14="http://schemas.microsoft.com/office/powerpoint/2010/main" val="3382140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Introduction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F4EEA0-0273-4743-BAF3-E5D04B6973EB}"/>
              </a:ext>
            </a:extLst>
          </p:cNvPr>
          <p:cNvSpPr txBox="1"/>
          <p:nvPr/>
        </p:nvSpPr>
        <p:spPr>
          <a:xfrm>
            <a:off x="1199456" y="1412776"/>
            <a:ext cx="9793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Modules</a:t>
            </a:r>
            <a:endParaRPr lang="nl-NL" sz="2800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9C4F6EDB-AAFD-464F-938C-BD9010F00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2245379"/>
            <a:ext cx="4749500" cy="282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29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Module types</a:t>
            </a:r>
          </a:p>
          <a:p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/>
              <a:t>Named</a:t>
            </a:r>
            <a:r>
              <a:rPr lang="nl-NL" sz="2800" dirty="0"/>
              <a:t> module : a (proper) </a:t>
            </a:r>
            <a:r>
              <a:rPr lang="nl-NL" sz="2800" dirty="0" err="1"/>
              <a:t>java</a:t>
            </a:r>
            <a:r>
              <a:rPr lang="nl-NL" sz="2800" dirty="0"/>
              <a:t>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/>
              <a:t>Automatic module : a </a:t>
            </a:r>
            <a:r>
              <a:rPr lang="nl-NL" sz="2800" dirty="0" err="1"/>
              <a:t>regular</a:t>
            </a:r>
            <a:r>
              <a:rPr lang="nl-NL" sz="2800" dirty="0"/>
              <a:t> </a:t>
            </a:r>
            <a:r>
              <a:rPr lang="nl-NL" sz="2800" dirty="0" err="1"/>
              <a:t>jar</a:t>
            </a:r>
            <a:r>
              <a:rPr lang="nl-NL" sz="2800" dirty="0"/>
              <a:t> on </a:t>
            </a:r>
            <a:r>
              <a:rPr lang="nl-NL" sz="2800" dirty="0" err="1"/>
              <a:t>the</a:t>
            </a:r>
            <a:r>
              <a:rPr lang="nl-NL" sz="2800" dirty="0"/>
              <a:t> module </a:t>
            </a:r>
            <a:r>
              <a:rPr lang="nl-NL" sz="2800" dirty="0" err="1"/>
              <a:t>path</a:t>
            </a: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/>
              <a:t>Unnamed</a:t>
            </a:r>
            <a:r>
              <a:rPr lang="nl-NL" sz="2800" dirty="0"/>
              <a:t> module : a </a:t>
            </a:r>
            <a:r>
              <a:rPr lang="nl-NL" sz="2800" dirty="0" err="1"/>
              <a:t>regular</a:t>
            </a:r>
            <a:r>
              <a:rPr lang="nl-NL" sz="2800" dirty="0"/>
              <a:t> </a:t>
            </a:r>
            <a:r>
              <a:rPr lang="nl-NL" sz="2800" dirty="0" err="1"/>
              <a:t>jar</a:t>
            </a:r>
            <a:r>
              <a:rPr lang="nl-NL" sz="2800" dirty="0"/>
              <a:t> on </a:t>
            </a:r>
            <a:r>
              <a:rPr lang="nl-NL" sz="2800" dirty="0" err="1"/>
              <a:t>the</a:t>
            </a:r>
            <a:r>
              <a:rPr lang="nl-NL" sz="2800" dirty="0"/>
              <a:t> class </a:t>
            </a:r>
            <a:r>
              <a:rPr lang="nl-NL" sz="2800" dirty="0" err="1"/>
              <a:t>path</a:t>
            </a: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0455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 err="1"/>
              <a:t>What</a:t>
            </a:r>
            <a:r>
              <a:rPr lang="nl-NL" sz="2800" dirty="0"/>
              <a:t> </a:t>
            </a:r>
            <a:r>
              <a:rPr lang="nl-NL" sz="2800" dirty="0" err="1"/>
              <a:t>happens</a:t>
            </a:r>
            <a:r>
              <a:rPr lang="nl-NL" sz="2800" dirty="0"/>
              <a:t> </a:t>
            </a:r>
            <a:r>
              <a:rPr lang="nl-NL" sz="2800" dirty="0" err="1"/>
              <a:t>if</a:t>
            </a:r>
            <a:r>
              <a:rPr lang="nl-NL" sz="2800" dirty="0"/>
              <a:t> </a:t>
            </a:r>
            <a:r>
              <a:rPr lang="nl-NL" sz="2800" dirty="0" err="1"/>
              <a:t>an</a:t>
            </a:r>
            <a:r>
              <a:rPr lang="nl-NL" sz="2800" dirty="0"/>
              <a:t> </a:t>
            </a:r>
            <a:r>
              <a:rPr lang="nl-NL" sz="2800" dirty="0" err="1"/>
              <a:t>unnamed</a:t>
            </a:r>
            <a:r>
              <a:rPr lang="nl-NL" sz="2800" dirty="0"/>
              <a:t> module has a module-info file?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3429000"/>
            <a:ext cx="90104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It </a:t>
            </a:r>
            <a:r>
              <a:rPr lang="nl-NL" sz="2800" dirty="0" err="1"/>
              <a:t>simply</a:t>
            </a:r>
            <a:r>
              <a:rPr lang="nl-NL" sz="2800" dirty="0"/>
              <a:t> </a:t>
            </a:r>
            <a:r>
              <a:rPr lang="nl-NL" sz="2800" dirty="0" err="1"/>
              <a:t>will</a:t>
            </a:r>
            <a:r>
              <a:rPr lang="nl-NL" sz="2800" dirty="0"/>
              <a:t> </a:t>
            </a:r>
            <a:r>
              <a:rPr lang="nl-NL" sz="2800" dirty="0" err="1"/>
              <a:t>be</a:t>
            </a:r>
            <a:r>
              <a:rPr lang="nl-NL" sz="2800" dirty="0"/>
              <a:t> </a:t>
            </a:r>
            <a:r>
              <a:rPr lang="nl-NL" sz="2800" dirty="0" err="1"/>
              <a:t>ignored</a:t>
            </a:r>
            <a:r>
              <a:rPr lang="nl-NL" sz="2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033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337355" y="1520785"/>
            <a:ext cx="9010436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Modules </a:t>
            </a:r>
            <a:r>
              <a:rPr lang="nl-NL" sz="2800" dirty="0" err="1"/>
              <a:t>provided</a:t>
            </a:r>
            <a:r>
              <a:rPr lang="nl-NL" sz="2800" dirty="0"/>
              <a:t> </a:t>
            </a:r>
            <a:r>
              <a:rPr lang="nl-NL" sz="2800" dirty="0" err="1"/>
              <a:t>by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JDK</a:t>
            </a:r>
          </a:p>
          <a:p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names</a:t>
            </a:r>
            <a:r>
              <a:rPr lang="nl-NL" sz="2800" dirty="0"/>
              <a:t> starts </a:t>
            </a:r>
            <a:r>
              <a:rPr lang="nl-NL" sz="2800" dirty="0" err="1"/>
              <a:t>with</a:t>
            </a:r>
            <a:r>
              <a:rPr lang="nl-NL" sz="2800" dirty="0"/>
              <a:t> "</a:t>
            </a:r>
            <a:r>
              <a:rPr lang="nl-NL" sz="2800" dirty="0" err="1"/>
              <a:t>java</a:t>
            </a:r>
            <a:r>
              <a:rPr lang="nl-NL" sz="2800" dirty="0"/>
              <a:t>" </a:t>
            </a:r>
            <a:r>
              <a:rPr lang="nl-NL" sz="2800" dirty="0" err="1"/>
              <a:t>for</a:t>
            </a:r>
            <a:r>
              <a:rPr lang="nl-NL" sz="2800" dirty="0"/>
              <a:t> standard </a:t>
            </a:r>
            <a:r>
              <a:rPr lang="nl-NL" sz="2800" dirty="0" err="1"/>
              <a:t>java</a:t>
            </a:r>
            <a:r>
              <a:rPr lang="nl-NL" sz="2800" dirty="0"/>
              <a:t> modules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names</a:t>
            </a:r>
            <a:r>
              <a:rPr lang="nl-NL" sz="2800" dirty="0"/>
              <a:t> starts </a:t>
            </a:r>
            <a:r>
              <a:rPr lang="nl-NL" sz="2800" dirty="0" err="1"/>
              <a:t>with</a:t>
            </a:r>
            <a:r>
              <a:rPr lang="nl-NL" sz="2800" dirty="0"/>
              <a:t> "</a:t>
            </a:r>
            <a:r>
              <a:rPr lang="nl-NL" sz="2800" dirty="0" err="1"/>
              <a:t>jdk</a:t>
            </a:r>
            <a:r>
              <a:rPr lang="nl-NL" sz="2800" dirty="0"/>
              <a:t>" </a:t>
            </a:r>
            <a:r>
              <a:rPr lang="nl-NL" sz="2800" dirty="0" err="1"/>
              <a:t>for</a:t>
            </a:r>
            <a:r>
              <a:rPr lang="nl-NL" sz="2800" dirty="0"/>
              <a:t> </a:t>
            </a:r>
            <a:r>
              <a:rPr lang="nl-NL" sz="2800" dirty="0" err="1"/>
              <a:t>jdk</a:t>
            </a:r>
            <a:r>
              <a:rPr lang="nl-NL" sz="2800" dirty="0"/>
              <a:t> </a:t>
            </a:r>
            <a:r>
              <a:rPr lang="nl-NL" sz="2800" dirty="0" err="1"/>
              <a:t>specific</a:t>
            </a:r>
            <a:r>
              <a:rPr lang="nl-NL" sz="2800" dirty="0"/>
              <a:t> modules</a:t>
            </a:r>
          </a:p>
          <a:p>
            <a:endParaRPr lang="nl-NL" sz="2800" dirty="0"/>
          </a:p>
          <a:p>
            <a:r>
              <a:rPr lang="nl-NL" sz="2800" dirty="0" err="1"/>
              <a:t>Don't</a:t>
            </a:r>
            <a:r>
              <a:rPr lang="nl-NL" sz="2800" dirty="0"/>
              <a:t> </a:t>
            </a:r>
            <a:r>
              <a:rPr lang="nl-NL" sz="2800" dirty="0" err="1"/>
              <a:t>memorize</a:t>
            </a:r>
            <a:r>
              <a:rPr lang="nl-NL" sz="2800" dirty="0"/>
              <a:t> </a:t>
            </a:r>
            <a:r>
              <a:rPr lang="nl-NL" sz="2800" dirty="0" err="1"/>
              <a:t>them</a:t>
            </a:r>
            <a:r>
              <a:rPr lang="nl-NL" sz="2800" dirty="0"/>
              <a:t>... but have a </a:t>
            </a:r>
            <a:r>
              <a:rPr lang="nl-NL" sz="2800" dirty="0" err="1"/>
              <a:t>general</a:t>
            </a:r>
            <a:r>
              <a:rPr lang="nl-NL" sz="2800" dirty="0"/>
              <a:t> feeling of </a:t>
            </a:r>
            <a:r>
              <a:rPr lang="nl-NL" sz="2800" dirty="0" err="1"/>
              <a:t>their</a:t>
            </a:r>
            <a:r>
              <a:rPr lang="nl-NL" sz="2800" dirty="0"/>
              <a:t> </a:t>
            </a:r>
            <a:r>
              <a:rPr lang="nl-NL" sz="2800" dirty="0" err="1"/>
              <a:t>existence</a:t>
            </a:r>
            <a:r>
              <a:rPr lang="nl-NL" sz="2800" dirty="0"/>
              <a:t> (</a:t>
            </a:r>
            <a:r>
              <a:rPr lang="nl-NL" sz="2800" dirty="0" err="1"/>
              <a:t>for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exam</a:t>
            </a:r>
            <a:r>
              <a:rPr lang="nl-NL" sz="2800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64496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443841"/>
            <a:ext cx="90104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Services</a:t>
            </a:r>
          </a:p>
          <a:p>
            <a:endParaRPr lang="nl-NL" sz="2800" dirty="0"/>
          </a:p>
          <a:p>
            <a:r>
              <a:rPr lang="nl-NL" sz="2800" dirty="0" err="1"/>
              <a:t>Consist</a:t>
            </a:r>
            <a:r>
              <a:rPr lang="nl-NL" sz="2800" dirty="0"/>
              <a:t> of: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an</a:t>
            </a:r>
            <a:r>
              <a:rPr lang="nl-NL" sz="2800" dirty="0"/>
              <a:t> interface / abstract class </a:t>
            </a:r>
            <a:r>
              <a:rPr lang="nl-NL" sz="2800" dirty="0" err="1"/>
              <a:t>decribing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service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any</a:t>
            </a:r>
            <a:r>
              <a:rPr lang="nl-NL" sz="2800" dirty="0"/>
              <a:t> classes </a:t>
            </a:r>
            <a:r>
              <a:rPr lang="nl-NL" sz="2800" dirty="0" err="1"/>
              <a:t>the</a:t>
            </a:r>
            <a:r>
              <a:rPr lang="nl-NL" sz="2800" dirty="0"/>
              <a:t> interface </a:t>
            </a:r>
            <a:r>
              <a:rPr lang="nl-NL" sz="2800" dirty="0" err="1"/>
              <a:t>references</a:t>
            </a: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some</a:t>
            </a:r>
            <a:r>
              <a:rPr lang="nl-NL" sz="2800" dirty="0"/>
              <a:t> </a:t>
            </a:r>
            <a:r>
              <a:rPr lang="nl-NL" sz="2800" dirty="0" err="1"/>
              <a:t>method</a:t>
            </a:r>
            <a:r>
              <a:rPr lang="nl-NL" sz="2800" dirty="0"/>
              <a:t> of </a:t>
            </a:r>
            <a:r>
              <a:rPr lang="nl-NL" sz="2800" dirty="0" err="1"/>
              <a:t>looking</a:t>
            </a:r>
            <a:r>
              <a:rPr lang="nl-NL" sz="2800" dirty="0"/>
              <a:t> up </a:t>
            </a:r>
            <a:r>
              <a:rPr lang="nl-NL" sz="2800" dirty="0" err="1"/>
              <a:t>implementations</a:t>
            </a:r>
            <a:r>
              <a:rPr lang="nl-NL" sz="2800" dirty="0"/>
              <a:t> of </a:t>
            </a:r>
            <a:r>
              <a:rPr lang="nl-NL" sz="2800" dirty="0" err="1"/>
              <a:t>the</a:t>
            </a:r>
            <a:r>
              <a:rPr lang="nl-NL" sz="2800" dirty="0"/>
              <a:t> service</a:t>
            </a:r>
          </a:p>
          <a:p>
            <a:endParaRPr lang="nl-NL" sz="2800" dirty="0"/>
          </a:p>
          <a:p>
            <a:r>
              <a:rPr lang="nl-NL" sz="2800" dirty="0" err="1"/>
              <a:t>Note</a:t>
            </a:r>
            <a:r>
              <a:rPr lang="nl-NL" sz="2800" dirty="0"/>
              <a:t> </a:t>
            </a:r>
            <a:r>
              <a:rPr lang="nl-NL" sz="2800" dirty="0" err="1"/>
              <a:t>that</a:t>
            </a:r>
            <a:r>
              <a:rPr lang="nl-NL" sz="2800" dirty="0"/>
              <a:t> </a:t>
            </a:r>
            <a:r>
              <a:rPr lang="nl-NL" sz="2800" dirty="0" err="1"/>
              <a:t>implementations</a:t>
            </a:r>
            <a:r>
              <a:rPr lang="nl-NL" sz="2800" dirty="0"/>
              <a:t> are </a:t>
            </a:r>
            <a:r>
              <a:rPr lang="nl-NL" sz="2800" dirty="0" err="1"/>
              <a:t>not</a:t>
            </a:r>
            <a:r>
              <a:rPr lang="nl-NL" sz="2800" dirty="0"/>
              <a:t> part of </a:t>
            </a:r>
            <a:r>
              <a:rPr lang="nl-NL" sz="2800" dirty="0" err="1"/>
              <a:t>the</a:t>
            </a:r>
            <a:r>
              <a:rPr lang="nl-NL" sz="2800" dirty="0"/>
              <a:t> service!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08098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699911" y="858868"/>
            <a:ext cx="3341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Example</a:t>
            </a:r>
            <a:r>
              <a:rPr lang="nl-NL" sz="2800" dirty="0"/>
              <a:t> Service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8598193C-C57A-FA4A-8DC3-2EA280DD971B}"/>
              </a:ext>
            </a:extLst>
          </p:cNvPr>
          <p:cNvSpPr txBox="1"/>
          <p:nvPr/>
        </p:nvSpPr>
        <p:spPr>
          <a:xfrm>
            <a:off x="699911" y="1950930"/>
            <a:ext cx="2908151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developer.api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exports </a:t>
            </a:r>
            <a:r>
              <a:rPr lang="nl-NL" dirty="0" err="1">
                <a:solidFill>
                  <a:schemeClr val="bg1"/>
                </a:solidFill>
              </a:rPr>
              <a:t>developer.api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C785C47B-8EED-C846-B99F-1B6C33EA6A50}"/>
              </a:ext>
            </a:extLst>
          </p:cNvPr>
          <p:cNvSpPr txBox="1"/>
          <p:nvPr/>
        </p:nvSpPr>
        <p:spPr>
          <a:xfrm>
            <a:off x="6070411" y="1950930"/>
            <a:ext cx="4036155" cy="147732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developer.pool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exports </a:t>
            </a:r>
            <a:r>
              <a:rPr lang="nl-NL" dirty="0" err="1">
                <a:solidFill>
                  <a:schemeClr val="bg1"/>
                </a:solidFill>
              </a:rPr>
              <a:t>developer.pool</a:t>
            </a:r>
            <a:r>
              <a:rPr lang="nl-NL" dirty="0">
                <a:solidFill>
                  <a:schemeClr val="bg1"/>
                </a:solidFill>
              </a:rPr>
              <a:t>;</a:t>
            </a:r>
            <a:br>
              <a:rPr lang="nl-NL" dirty="0">
                <a:solidFill>
                  <a:schemeClr val="bg1"/>
                </a:solidFill>
              </a:rPr>
            </a:br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transitive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developer.api</a:t>
            </a:r>
            <a:r>
              <a:rPr lang="nl-NL" dirty="0">
                <a:solidFill>
                  <a:schemeClr val="bg1"/>
                </a:solidFill>
              </a:rPr>
              <a:t>;</a:t>
            </a:r>
            <a:br>
              <a:rPr lang="nl-NL" dirty="0">
                <a:solidFill>
                  <a:schemeClr val="bg1"/>
                </a:solidFill>
              </a:rPr>
            </a:br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uses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developer.api.Developer</a:t>
            </a:r>
            <a:r>
              <a:rPr lang="nl-NL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AEA0549-2428-6645-8BFD-9D974BCF57F4}"/>
              </a:ext>
            </a:extLst>
          </p:cNvPr>
          <p:cNvSpPr txBox="1"/>
          <p:nvPr/>
        </p:nvSpPr>
        <p:spPr>
          <a:xfrm>
            <a:off x="4549422" y="4294738"/>
            <a:ext cx="7078134" cy="147732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developer.hipo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transitive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developer.api</a:t>
            </a:r>
            <a:br>
              <a:rPr lang="nl-NL" dirty="0">
                <a:solidFill>
                  <a:schemeClr val="bg1"/>
                </a:solidFill>
              </a:rPr>
            </a:br>
            <a:br>
              <a:rPr lang="nl-NL" dirty="0">
                <a:solidFill>
                  <a:schemeClr val="bg1"/>
                </a:solidFill>
              </a:rPr>
            </a:br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provides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developer.api.Developer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with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developer.hipo.ProDev</a:t>
            </a:r>
            <a:r>
              <a:rPr lang="nl-NL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65E29E0D-603A-134E-8A7D-BED31CB14221}"/>
              </a:ext>
            </a:extLst>
          </p:cNvPr>
          <p:cNvSpPr txBox="1"/>
          <p:nvPr/>
        </p:nvSpPr>
        <p:spPr>
          <a:xfrm>
            <a:off x="699911" y="3899351"/>
            <a:ext cx="3172177" cy="203132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company</a:t>
            </a: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exports company;</a:t>
            </a:r>
            <a:br>
              <a:rPr lang="nl-NL" dirty="0">
                <a:solidFill>
                  <a:schemeClr val="bg1"/>
                </a:solidFill>
              </a:rPr>
            </a:br>
            <a:br>
              <a:rPr lang="nl-NL" dirty="0">
                <a:solidFill>
                  <a:schemeClr val="bg1"/>
                </a:solidFill>
              </a:rPr>
            </a:br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requires.developer.pool</a:t>
            </a:r>
            <a:r>
              <a:rPr lang="nl-NL" dirty="0">
                <a:solidFill>
                  <a:schemeClr val="bg1"/>
                </a:solidFill>
              </a:rPr>
              <a:t>;</a:t>
            </a:r>
            <a:br>
              <a:rPr lang="nl-NL" dirty="0">
                <a:solidFill>
                  <a:schemeClr val="bg1"/>
                </a:solidFill>
              </a:rPr>
            </a:br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developer.hipo</a:t>
            </a:r>
            <a:r>
              <a:rPr lang="nl-NL" dirty="0">
                <a:solidFill>
                  <a:schemeClr val="bg1"/>
                </a:solidFill>
              </a:rPr>
              <a:t>;</a:t>
            </a:r>
            <a:br>
              <a:rPr lang="nl-NL" dirty="0">
                <a:solidFill>
                  <a:schemeClr val="bg1"/>
                </a:solidFill>
              </a:rPr>
            </a:br>
            <a:endParaRPr lang="nl-NL" dirty="0">
              <a:solidFill>
                <a:schemeClr val="bg1"/>
              </a:solidFill>
            </a:endParaRPr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B5927DC6-42D1-4F46-94C7-FA5B7650B06F}"/>
              </a:ext>
            </a:extLst>
          </p:cNvPr>
          <p:cNvCxnSpPr/>
          <p:nvPr/>
        </p:nvCxnSpPr>
        <p:spPr bwMode="auto">
          <a:xfrm flipH="1">
            <a:off x="3646311" y="2472267"/>
            <a:ext cx="24241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774D6205-EFCA-A043-ADAA-D5C178C65835}"/>
              </a:ext>
            </a:extLst>
          </p:cNvPr>
          <p:cNvCxnSpPr/>
          <p:nvPr/>
        </p:nvCxnSpPr>
        <p:spPr bwMode="auto">
          <a:xfrm flipV="1">
            <a:off x="1715911" y="2874260"/>
            <a:ext cx="0" cy="102509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DD83C829-26B6-9D4E-8A16-F2FA397816F1}"/>
              </a:ext>
            </a:extLst>
          </p:cNvPr>
          <p:cNvCxnSpPr/>
          <p:nvPr/>
        </p:nvCxnSpPr>
        <p:spPr bwMode="auto">
          <a:xfrm flipV="1">
            <a:off x="2856089" y="2874260"/>
            <a:ext cx="3214322" cy="102509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E643E509-C8A8-D046-8D3C-1EF7A0A6907B}"/>
              </a:ext>
            </a:extLst>
          </p:cNvPr>
          <p:cNvCxnSpPr>
            <a:cxnSpLocks/>
          </p:cNvCxnSpPr>
          <p:nvPr/>
        </p:nvCxnSpPr>
        <p:spPr bwMode="auto">
          <a:xfrm>
            <a:off x="7247467" y="3428258"/>
            <a:ext cx="0" cy="86648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A961727E-D1B3-AA4E-A8B7-7500FB18CE22}"/>
              </a:ext>
            </a:extLst>
          </p:cNvPr>
          <p:cNvCxnSpPr/>
          <p:nvPr/>
        </p:nvCxnSpPr>
        <p:spPr bwMode="auto">
          <a:xfrm flipH="1" flipV="1">
            <a:off x="3420533" y="2874260"/>
            <a:ext cx="1128889" cy="133649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t 20">
                <a:extLst>
                  <a:ext uri="{FF2B5EF4-FFF2-40B4-BE49-F238E27FC236}">
                    <a16:creationId xmlns:a16="http://schemas.microsoft.com/office/drawing/2014/main" id="{F816D78B-3850-A742-BDEA-E8BF6C4BFC5F}"/>
                  </a:ext>
                </a:extLst>
              </p14:cNvPr>
              <p14:cNvContentPartPr/>
              <p14:nvPr/>
            </p14:nvContentPartPr>
            <p14:xfrm>
              <a:off x="354973" y="1362924"/>
              <a:ext cx="10812600" cy="2473200"/>
            </p14:xfrm>
          </p:contentPart>
        </mc:Choice>
        <mc:Fallback xmlns="">
          <p:pic>
            <p:nvPicPr>
              <p:cNvPr id="21" name="Inkt 20">
                <a:extLst>
                  <a:ext uri="{FF2B5EF4-FFF2-40B4-BE49-F238E27FC236}">
                    <a16:creationId xmlns:a16="http://schemas.microsoft.com/office/drawing/2014/main" id="{F816D78B-3850-A742-BDEA-E8BF6C4BFC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1973" y="1300284"/>
                <a:ext cx="10938240" cy="259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127C6D91-A72E-0947-8672-FE0D1F3D86F6}"/>
                  </a:ext>
                </a:extLst>
              </p14:cNvPr>
              <p14:cNvContentPartPr/>
              <p14:nvPr/>
            </p14:nvContentPartPr>
            <p14:xfrm>
              <a:off x="4408573" y="3837924"/>
              <a:ext cx="7428240" cy="244332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127C6D91-A72E-0947-8672-FE0D1F3D86F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45933" y="3774924"/>
                <a:ext cx="7553880" cy="256896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kstvak 29">
            <a:extLst>
              <a:ext uri="{FF2B5EF4-FFF2-40B4-BE49-F238E27FC236}">
                <a16:creationId xmlns:a16="http://schemas.microsoft.com/office/drawing/2014/main" id="{209F4007-54DA-CB4F-9AAE-14B1123ED48C}"/>
              </a:ext>
            </a:extLst>
          </p:cNvPr>
          <p:cNvSpPr txBox="1"/>
          <p:nvPr/>
        </p:nvSpPr>
        <p:spPr>
          <a:xfrm>
            <a:off x="7089421" y="1012356"/>
            <a:ext cx="1354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Service</a:t>
            </a:r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8A8B42D5-92F3-2F4A-A03C-3C881635E41D}"/>
              </a:ext>
            </a:extLst>
          </p:cNvPr>
          <p:cNvSpPr txBox="1"/>
          <p:nvPr/>
        </p:nvSpPr>
        <p:spPr>
          <a:xfrm>
            <a:off x="7394222" y="6249312"/>
            <a:ext cx="2082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Implementation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343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30" grpId="0"/>
      <p:bldP spid="3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609601" y="1172438"/>
            <a:ext cx="10690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Recap</a:t>
            </a:r>
            <a:endParaRPr lang="nl-NL" sz="2800" dirty="0"/>
          </a:p>
        </p:txBody>
      </p:sp>
      <p:graphicFrame>
        <p:nvGraphicFramePr>
          <p:cNvPr id="3" name="Tabel 3">
            <a:extLst>
              <a:ext uri="{FF2B5EF4-FFF2-40B4-BE49-F238E27FC236}">
                <a16:creationId xmlns:a16="http://schemas.microsoft.com/office/drawing/2014/main" id="{93E02346-6A64-E640-BB14-013889E52F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602552"/>
              </p:ext>
            </p:extLst>
          </p:nvPr>
        </p:nvGraphicFramePr>
        <p:xfrm>
          <a:off x="1890890" y="1929270"/>
          <a:ext cx="8127999" cy="178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73350241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059263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5194453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Artifact</a:t>
                      </a:r>
                      <a:endParaRPr lang="nl-N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Part of service?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Directives</a:t>
                      </a:r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required</a:t>
                      </a:r>
                      <a:endParaRPr lang="nl-N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25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Service provider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exports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665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Service provider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requires</a:t>
                      </a:r>
                      <a:r>
                        <a:rPr lang="nl-NL" dirty="0"/>
                        <a:t>, </a:t>
                      </a:r>
                      <a:r>
                        <a:rPr lang="nl-NL" dirty="0" err="1"/>
                        <a:t>provides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851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Service </a:t>
                      </a:r>
                      <a:r>
                        <a:rPr lang="nl-NL" dirty="0" err="1"/>
                        <a:t>locator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exports, </a:t>
                      </a:r>
                      <a:r>
                        <a:rPr lang="nl-NL" dirty="0" err="1"/>
                        <a:t>requires</a:t>
                      </a:r>
                      <a:r>
                        <a:rPr lang="nl-NL" dirty="0"/>
                        <a:t>, </a:t>
                      </a:r>
                      <a:r>
                        <a:rPr lang="nl-NL" dirty="0" err="1"/>
                        <a:t>uses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981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Consumer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requires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074533"/>
                  </a:ext>
                </a:extLst>
              </a:tr>
            </a:tbl>
          </a:graphicData>
        </a:graphic>
      </p:graphicFrame>
      <p:sp>
        <p:nvSpPr>
          <p:cNvPr id="4" name="Tekstvak 3">
            <a:extLst>
              <a:ext uri="{FF2B5EF4-FFF2-40B4-BE49-F238E27FC236}">
                <a16:creationId xmlns:a16="http://schemas.microsoft.com/office/drawing/2014/main" id="{9DEB678F-5EE7-8F4F-91C5-DCADD2944150}"/>
              </a:ext>
            </a:extLst>
          </p:cNvPr>
          <p:cNvSpPr txBox="1"/>
          <p:nvPr/>
        </p:nvSpPr>
        <p:spPr>
          <a:xfrm>
            <a:off x="1315156" y="4165600"/>
            <a:ext cx="92794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Important </a:t>
            </a:r>
            <a:r>
              <a:rPr lang="nl-NL" dirty="0" err="1"/>
              <a:t>methods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ServiceLoader</a:t>
            </a:r>
            <a:r>
              <a:rPr lang="nl-NL" dirty="0"/>
              <a:t> (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exam</a:t>
            </a:r>
            <a:r>
              <a:rPr lang="nl-NL" dirty="0"/>
              <a:t>):</a:t>
            </a:r>
          </a:p>
          <a:p>
            <a:endParaRPr lang="nl-NL" dirty="0"/>
          </a:p>
          <a:p>
            <a:r>
              <a:rPr lang="nl-NL" dirty="0"/>
              <a:t>	public </a:t>
            </a:r>
            <a:r>
              <a:rPr lang="nl-NL" dirty="0" err="1"/>
              <a:t>static</a:t>
            </a:r>
            <a:r>
              <a:rPr lang="nl-NL" dirty="0"/>
              <a:t> &lt;S&gt; </a:t>
            </a:r>
            <a:r>
              <a:rPr lang="nl-NL" dirty="0" err="1"/>
              <a:t>ServiceLoader</a:t>
            </a:r>
            <a:r>
              <a:rPr lang="nl-NL" dirty="0"/>
              <a:t>&lt;S&gt; load(Class&lt;S&gt; service) { … }</a:t>
            </a:r>
          </a:p>
          <a:p>
            <a:r>
              <a:rPr lang="nl-NL" dirty="0"/>
              <a:t> </a:t>
            </a:r>
          </a:p>
          <a:p>
            <a:r>
              <a:rPr lang="nl-NL" dirty="0"/>
              <a:t>	public Stream&lt;Provider&lt;S&gt;&gt; stream() { … }</a:t>
            </a:r>
          </a:p>
        </p:txBody>
      </p:sp>
    </p:spTree>
    <p:extLst>
      <p:ext uri="{BB962C8B-B14F-4D97-AF65-F5344CB8AC3E}">
        <p14:creationId xmlns:p14="http://schemas.microsoft.com/office/powerpoint/2010/main" val="2792366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590782" y="1928794"/>
            <a:ext cx="901043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Command</a:t>
            </a:r>
            <a:r>
              <a:rPr lang="nl-NL" sz="2800" dirty="0"/>
              <a:t> line </a:t>
            </a:r>
            <a:r>
              <a:rPr lang="nl-NL" sz="2800" dirty="0" err="1"/>
              <a:t>compile</a:t>
            </a:r>
            <a:r>
              <a:rPr lang="nl-NL" sz="2800" dirty="0"/>
              <a:t> </a:t>
            </a:r>
            <a:r>
              <a:rPr lang="nl-NL" sz="2800" dirty="0" err="1"/>
              <a:t>commands</a:t>
            </a:r>
            <a:endParaRPr lang="nl-NL" sz="2800" dirty="0"/>
          </a:p>
          <a:p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In </a:t>
            </a:r>
            <a:r>
              <a:rPr lang="nl-NL" sz="2800" dirty="0" err="1"/>
              <a:t>the</a:t>
            </a:r>
            <a:r>
              <a:rPr lang="nl-NL" sz="2800" dirty="0"/>
              <a:t> real </a:t>
            </a:r>
            <a:r>
              <a:rPr lang="nl-NL" sz="2800" dirty="0" err="1"/>
              <a:t>world</a:t>
            </a:r>
            <a:r>
              <a:rPr lang="nl-NL" sz="2800" dirty="0"/>
              <a:t> </a:t>
            </a:r>
            <a:r>
              <a:rPr lang="nl-NL" sz="2800" dirty="0" err="1"/>
              <a:t>you</a:t>
            </a:r>
            <a:r>
              <a:rPr lang="nl-NL" sz="2800" dirty="0"/>
              <a:t> </a:t>
            </a:r>
            <a:r>
              <a:rPr lang="nl-NL" sz="2800" dirty="0" err="1"/>
              <a:t>would</a:t>
            </a:r>
            <a:r>
              <a:rPr lang="nl-NL" sz="2800" dirty="0"/>
              <a:t> </a:t>
            </a:r>
            <a:r>
              <a:rPr lang="nl-NL" sz="2800" dirty="0" err="1"/>
              <a:t>use</a:t>
            </a:r>
            <a:r>
              <a:rPr lang="nl-NL" sz="2800" dirty="0"/>
              <a:t> a </a:t>
            </a:r>
            <a:r>
              <a:rPr lang="nl-NL" sz="2800" dirty="0" err="1"/>
              <a:t>build</a:t>
            </a:r>
            <a:r>
              <a:rPr lang="nl-NL" sz="2800" dirty="0"/>
              <a:t> tool but </a:t>
            </a:r>
            <a:r>
              <a:rPr lang="nl-NL" sz="2800" dirty="0" err="1"/>
              <a:t>suppose</a:t>
            </a:r>
            <a:r>
              <a:rPr lang="nl-NL" sz="2800" dirty="0"/>
              <a:t> </a:t>
            </a:r>
            <a:r>
              <a:rPr lang="nl-NL" sz="2800" dirty="0" err="1"/>
              <a:t>you</a:t>
            </a:r>
            <a:r>
              <a:rPr lang="nl-NL" sz="2800" dirty="0"/>
              <a:t> are </a:t>
            </a:r>
            <a:r>
              <a:rPr lang="nl-NL" sz="2800" dirty="0" err="1"/>
              <a:t>not</a:t>
            </a:r>
            <a:r>
              <a:rPr lang="nl-NL" sz="2800" dirty="0"/>
              <a:t> </a:t>
            </a:r>
            <a:r>
              <a:rPr lang="nl-NL" sz="2800" dirty="0" err="1"/>
              <a:t>doing</a:t>
            </a:r>
            <a:r>
              <a:rPr lang="nl-NL" sz="2800" dirty="0"/>
              <a:t> </a:t>
            </a:r>
            <a:r>
              <a:rPr lang="nl-NL" sz="2800" dirty="0" err="1"/>
              <a:t>that</a:t>
            </a:r>
            <a:r>
              <a:rPr lang="nl-NL" sz="2800" dirty="0"/>
              <a:t>...</a:t>
            </a:r>
          </a:p>
          <a:p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52124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479376" y="1025682"/>
            <a:ext cx="11091734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Compile</a:t>
            </a:r>
            <a:r>
              <a:rPr lang="nl-NL" sz="2800" dirty="0"/>
              <a:t> a module</a:t>
            </a:r>
          </a:p>
          <a:p>
            <a:endParaRPr lang="nl-NL" sz="2800" dirty="0"/>
          </a:p>
          <a:p>
            <a:r>
              <a:rPr lang="nl-NL" sz="2000" dirty="0">
                <a:latin typeface="Courier" pitchFamily="2" charset="0"/>
              </a:rPr>
              <a:t>	</a:t>
            </a:r>
            <a:r>
              <a:rPr lang="nl-NL" sz="2000" dirty="0" err="1">
                <a:latin typeface="Courier" pitchFamily="2" charset="0"/>
              </a:rPr>
              <a:t>javac</a:t>
            </a:r>
            <a:r>
              <a:rPr lang="nl-NL" sz="2000" dirty="0">
                <a:latin typeface="Courier" pitchFamily="2" charset="0"/>
              </a:rPr>
              <a:t> --module-</a:t>
            </a:r>
            <a:r>
              <a:rPr lang="nl-NL" sz="2000" dirty="0" err="1">
                <a:latin typeface="Courier" pitchFamily="2" charset="0"/>
              </a:rPr>
              <a:t>path</a:t>
            </a:r>
            <a:r>
              <a:rPr lang="nl-NL" sz="2000" dirty="0">
                <a:latin typeface="Courier" pitchFamily="2" charset="0"/>
              </a:rPr>
              <a:t> &lt;</a:t>
            </a:r>
            <a:r>
              <a:rPr lang="nl-NL" sz="2000" dirty="0" err="1">
                <a:latin typeface="Courier" pitchFamily="2" charset="0"/>
              </a:rPr>
              <a:t>mods</a:t>
            </a:r>
            <a:r>
              <a:rPr lang="nl-NL" sz="2000" dirty="0">
                <a:latin typeface="Courier" pitchFamily="2" charset="0"/>
              </a:rPr>
              <a:t> dir&gt; -d &lt;target dir&gt; &lt;source files&gt;</a:t>
            </a:r>
          </a:p>
          <a:p>
            <a:endParaRPr lang="nl-NL" sz="2800" dirty="0"/>
          </a:p>
          <a:p>
            <a:r>
              <a:rPr lang="nl-NL" sz="2800" dirty="0" err="1"/>
              <a:t>where</a:t>
            </a:r>
            <a:endParaRPr lang="nl-NL" sz="2800" dirty="0"/>
          </a:p>
          <a:p>
            <a:r>
              <a:rPr lang="nl-NL" sz="2800" dirty="0"/>
              <a:t>  </a:t>
            </a:r>
            <a:r>
              <a:rPr lang="nl-NL" sz="2800" b="1" dirty="0"/>
              <a:t>--module-</a:t>
            </a:r>
            <a:r>
              <a:rPr lang="nl-NL" sz="2800" b="1" dirty="0" err="1"/>
              <a:t>path</a:t>
            </a:r>
            <a:r>
              <a:rPr lang="nl-NL" sz="2800" b="1" dirty="0"/>
              <a:t> </a:t>
            </a:r>
            <a:r>
              <a:rPr lang="nl-NL" sz="2800" dirty="0"/>
              <a:t>: directory </a:t>
            </a:r>
            <a:r>
              <a:rPr lang="nl-NL" sz="2800" dirty="0" err="1"/>
              <a:t>where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module </a:t>
            </a:r>
            <a:r>
              <a:rPr lang="nl-NL" sz="2800" dirty="0" err="1"/>
              <a:t>artifacts</a:t>
            </a:r>
            <a:r>
              <a:rPr lang="nl-NL" sz="2800" dirty="0"/>
              <a:t> are </a:t>
            </a:r>
            <a:r>
              <a:rPr lang="nl-NL" sz="2800" dirty="0" err="1"/>
              <a:t>stored</a:t>
            </a:r>
            <a:endParaRPr lang="nl-NL" sz="2800" dirty="0"/>
          </a:p>
          <a:p>
            <a:r>
              <a:rPr lang="nl-NL" sz="2800" dirty="0"/>
              <a:t>  </a:t>
            </a:r>
            <a:r>
              <a:rPr lang="nl-NL" sz="2800" b="1" dirty="0"/>
              <a:t>-d </a:t>
            </a:r>
            <a:r>
              <a:rPr lang="nl-NL" sz="2800" dirty="0"/>
              <a:t>: target folder </a:t>
            </a:r>
            <a:r>
              <a:rPr lang="nl-NL" sz="2800" dirty="0" err="1"/>
              <a:t>for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compiled</a:t>
            </a:r>
            <a:r>
              <a:rPr lang="nl-NL" sz="2800" dirty="0"/>
              <a:t>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6B0C9EB0-0DB1-8349-8241-81F3F805F472}"/>
              </a:ext>
            </a:extLst>
          </p:cNvPr>
          <p:cNvSpPr txBox="1"/>
          <p:nvPr/>
        </p:nvSpPr>
        <p:spPr>
          <a:xfrm>
            <a:off x="479376" y="4707467"/>
            <a:ext cx="111594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Alternatives</a:t>
            </a:r>
            <a:r>
              <a:rPr lang="nl-NL" sz="2800" dirty="0"/>
              <a:t>:</a:t>
            </a:r>
          </a:p>
          <a:p>
            <a:endParaRPr lang="nl-NL" sz="2800" dirty="0"/>
          </a:p>
          <a:p>
            <a:r>
              <a:rPr lang="nl-NL" sz="2800" dirty="0"/>
              <a:t>  - </a:t>
            </a:r>
            <a:r>
              <a:rPr lang="nl-NL" sz="2800" b="1" dirty="0"/>
              <a:t>--module-</a:t>
            </a:r>
            <a:r>
              <a:rPr lang="nl-NL" sz="2800" b="1" dirty="0" err="1"/>
              <a:t>path</a:t>
            </a:r>
            <a:r>
              <a:rPr lang="nl-NL" sz="2800" b="1" dirty="0"/>
              <a:t>	-p</a:t>
            </a:r>
          </a:p>
        </p:txBody>
      </p:sp>
    </p:spTree>
    <p:extLst>
      <p:ext uri="{BB962C8B-B14F-4D97-AF65-F5344CB8AC3E}">
        <p14:creationId xmlns:p14="http://schemas.microsoft.com/office/powerpoint/2010/main" val="55034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479376" y="1025682"/>
            <a:ext cx="110917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Running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compiled</a:t>
            </a:r>
            <a:r>
              <a:rPr lang="nl-NL" sz="2800" dirty="0"/>
              <a:t> code</a:t>
            </a:r>
          </a:p>
          <a:p>
            <a:endParaRPr lang="nl-NL" sz="2800" dirty="0"/>
          </a:p>
          <a:p>
            <a:r>
              <a:rPr lang="nl-NL" sz="2000" dirty="0">
                <a:latin typeface="Courier" pitchFamily="2" charset="0"/>
              </a:rPr>
              <a:t>	</a:t>
            </a:r>
            <a:r>
              <a:rPr lang="nl-NL" sz="2000" dirty="0" err="1">
                <a:latin typeface="Courier" pitchFamily="2" charset="0"/>
              </a:rPr>
              <a:t>java</a:t>
            </a:r>
            <a:r>
              <a:rPr lang="nl-NL" sz="2000" dirty="0">
                <a:latin typeface="Courier" pitchFamily="2" charset="0"/>
              </a:rPr>
              <a:t> --module-</a:t>
            </a:r>
            <a:r>
              <a:rPr lang="nl-NL" sz="2000" dirty="0" err="1">
                <a:latin typeface="Courier" pitchFamily="2" charset="0"/>
              </a:rPr>
              <a:t>path</a:t>
            </a:r>
            <a:r>
              <a:rPr lang="nl-NL" sz="2000" dirty="0">
                <a:latin typeface="Courier" pitchFamily="2" charset="0"/>
              </a:rPr>
              <a:t> &lt;</a:t>
            </a:r>
            <a:r>
              <a:rPr lang="nl-NL" sz="2000" dirty="0" err="1">
                <a:latin typeface="Courier" pitchFamily="2" charset="0"/>
              </a:rPr>
              <a:t>mods</a:t>
            </a:r>
            <a:r>
              <a:rPr lang="nl-NL" sz="2000" dirty="0">
                <a:latin typeface="Courier" pitchFamily="2" charset="0"/>
              </a:rPr>
              <a:t> dir&gt; --module &lt;</a:t>
            </a:r>
            <a:r>
              <a:rPr lang="nl-NL" sz="2000" dirty="0" err="1">
                <a:latin typeface="Courier" pitchFamily="2" charset="0"/>
              </a:rPr>
              <a:t>mod</a:t>
            </a:r>
            <a:r>
              <a:rPr lang="nl-NL" sz="2000" dirty="0">
                <a:latin typeface="Courier" pitchFamily="2" charset="0"/>
              </a:rPr>
              <a:t> name&gt;/&lt;app class&gt;</a:t>
            </a:r>
          </a:p>
          <a:p>
            <a:r>
              <a:rPr lang="nl-NL" sz="2000" dirty="0">
                <a:latin typeface="Courier" pitchFamily="2" charset="0"/>
              </a:rPr>
              <a:t>	</a:t>
            </a:r>
            <a:endParaRPr lang="nl-NL" sz="2800" dirty="0"/>
          </a:p>
          <a:p>
            <a:r>
              <a:rPr lang="nl-NL" sz="2800" dirty="0" err="1"/>
              <a:t>where</a:t>
            </a:r>
            <a:endParaRPr lang="nl-NL" sz="2800" dirty="0"/>
          </a:p>
          <a:p>
            <a:r>
              <a:rPr lang="nl-NL" sz="2800" dirty="0"/>
              <a:t>  </a:t>
            </a:r>
            <a:r>
              <a:rPr lang="nl-NL" sz="2800" b="1" dirty="0"/>
              <a:t>--module-</a:t>
            </a:r>
            <a:r>
              <a:rPr lang="nl-NL" sz="2800" b="1" dirty="0" err="1"/>
              <a:t>path</a:t>
            </a:r>
            <a:r>
              <a:rPr lang="nl-NL" sz="2800" b="1" dirty="0"/>
              <a:t> </a:t>
            </a:r>
            <a:r>
              <a:rPr lang="nl-NL" sz="2800" dirty="0"/>
              <a:t>: directory </a:t>
            </a:r>
            <a:r>
              <a:rPr lang="nl-NL" sz="2800" dirty="0" err="1"/>
              <a:t>where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module </a:t>
            </a:r>
            <a:r>
              <a:rPr lang="nl-NL" sz="2800" dirty="0" err="1"/>
              <a:t>artifacts</a:t>
            </a:r>
            <a:r>
              <a:rPr lang="nl-NL" sz="2800" dirty="0"/>
              <a:t> are </a:t>
            </a:r>
            <a:r>
              <a:rPr lang="nl-NL" sz="2800" dirty="0" err="1"/>
              <a:t>stored</a:t>
            </a:r>
            <a:endParaRPr lang="nl-NL" sz="2800" dirty="0"/>
          </a:p>
          <a:p>
            <a:r>
              <a:rPr lang="nl-NL" sz="2800" dirty="0"/>
              <a:t>  </a:t>
            </a:r>
            <a:r>
              <a:rPr lang="nl-NL" sz="2800" b="1" dirty="0"/>
              <a:t>--module : </a:t>
            </a:r>
            <a:r>
              <a:rPr lang="nl-NL" sz="2800" dirty="0" err="1"/>
              <a:t>the</a:t>
            </a:r>
            <a:r>
              <a:rPr lang="nl-NL" sz="2800" dirty="0"/>
              <a:t> module name + </a:t>
            </a:r>
            <a:r>
              <a:rPr lang="nl-NL" sz="2800" dirty="0" err="1"/>
              <a:t>application</a:t>
            </a:r>
            <a:r>
              <a:rPr lang="nl-NL" sz="2800" dirty="0"/>
              <a:t> class</a:t>
            </a:r>
            <a:endParaRPr lang="nl-NL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6B0C9EB0-0DB1-8349-8241-81F3F805F472}"/>
              </a:ext>
            </a:extLst>
          </p:cNvPr>
          <p:cNvSpPr txBox="1"/>
          <p:nvPr/>
        </p:nvSpPr>
        <p:spPr>
          <a:xfrm>
            <a:off x="479376" y="4414390"/>
            <a:ext cx="111594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Alternatives</a:t>
            </a:r>
            <a:r>
              <a:rPr lang="nl-NL" sz="2800" dirty="0"/>
              <a:t>:</a:t>
            </a:r>
          </a:p>
          <a:p>
            <a:endParaRPr lang="nl-NL" sz="2800" dirty="0"/>
          </a:p>
          <a:p>
            <a:r>
              <a:rPr lang="nl-NL" sz="2800" dirty="0"/>
              <a:t>  - </a:t>
            </a:r>
            <a:r>
              <a:rPr lang="nl-NL" sz="2800" b="1" dirty="0"/>
              <a:t>--module-</a:t>
            </a:r>
            <a:r>
              <a:rPr lang="nl-NL" sz="2800" b="1" dirty="0" err="1"/>
              <a:t>path</a:t>
            </a:r>
            <a:r>
              <a:rPr lang="nl-NL" sz="2800" b="1" dirty="0"/>
              <a:t>      </a:t>
            </a:r>
            <a:r>
              <a:rPr lang="nl-NL" sz="2800" dirty="0"/>
              <a:t> </a:t>
            </a:r>
            <a:r>
              <a:rPr lang="nl-NL" sz="2800" b="1" dirty="0"/>
              <a:t>-p</a:t>
            </a:r>
          </a:p>
          <a:p>
            <a:r>
              <a:rPr lang="nl-NL" sz="2800" dirty="0"/>
              <a:t>  - </a:t>
            </a:r>
            <a:r>
              <a:rPr lang="nl-NL" sz="2800" b="1" dirty="0"/>
              <a:t>--module </a:t>
            </a:r>
            <a:r>
              <a:rPr lang="nl-NL" sz="2800" dirty="0"/>
              <a:t>               </a:t>
            </a:r>
            <a:r>
              <a:rPr lang="nl-NL" sz="2800" b="1" dirty="0"/>
              <a:t>-m</a:t>
            </a:r>
          </a:p>
        </p:txBody>
      </p:sp>
    </p:spTree>
    <p:extLst>
      <p:ext uri="{BB962C8B-B14F-4D97-AF65-F5344CB8AC3E}">
        <p14:creationId xmlns:p14="http://schemas.microsoft.com/office/powerpoint/2010/main" val="306646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550133" y="2013228"/>
            <a:ext cx="11091734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Package a module</a:t>
            </a:r>
          </a:p>
          <a:p>
            <a:endParaRPr lang="nl-NL" sz="2800" dirty="0"/>
          </a:p>
          <a:p>
            <a:r>
              <a:rPr lang="nl-NL" sz="2000" dirty="0">
                <a:latin typeface="Courier" pitchFamily="2" charset="0"/>
              </a:rPr>
              <a:t>	</a:t>
            </a:r>
            <a:r>
              <a:rPr lang="nl-NL" dirty="0" err="1">
                <a:latin typeface="Courier" pitchFamily="2" charset="0"/>
              </a:rPr>
              <a:t>jar</a:t>
            </a:r>
            <a:r>
              <a:rPr lang="nl-NL" dirty="0">
                <a:latin typeface="Courier" pitchFamily="2" charset="0"/>
              </a:rPr>
              <a:t> </a:t>
            </a:r>
            <a:r>
              <a:rPr lang="nl-NL" sz="2000" dirty="0">
                <a:latin typeface="Courier" pitchFamily="2" charset="0"/>
              </a:rPr>
              <a:t>-</a:t>
            </a:r>
            <a:r>
              <a:rPr lang="nl-NL" sz="2000" dirty="0" err="1">
                <a:latin typeface="Courier" pitchFamily="2" charset="0"/>
              </a:rPr>
              <a:t>cvf</a:t>
            </a:r>
            <a:r>
              <a:rPr lang="nl-NL" sz="2000" dirty="0">
                <a:latin typeface="Courier" pitchFamily="2" charset="0"/>
              </a:rPr>
              <a:t> &lt;target folder&gt;/&lt;</a:t>
            </a:r>
            <a:r>
              <a:rPr lang="nl-NL" sz="2000" dirty="0" err="1">
                <a:latin typeface="Courier" pitchFamily="2" charset="0"/>
              </a:rPr>
              <a:t>jar</a:t>
            </a:r>
            <a:r>
              <a:rPr lang="nl-NL" sz="2000" dirty="0">
                <a:latin typeface="Courier" pitchFamily="2" charset="0"/>
              </a:rPr>
              <a:t> name&gt; -C &lt;classes folder&gt;</a:t>
            </a:r>
          </a:p>
          <a:p>
            <a:endParaRPr lang="nl-NL" sz="2800" dirty="0"/>
          </a:p>
          <a:p>
            <a:endParaRPr lang="nl-NL" sz="2800" dirty="0"/>
          </a:p>
          <a:p>
            <a:r>
              <a:rPr lang="nl-NL" sz="2800" dirty="0" err="1"/>
              <a:t>This</a:t>
            </a:r>
            <a:r>
              <a:rPr lang="nl-NL" sz="2800" dirty="0"/>
              <a:t> is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same</a:t>
            </a:r>
            <a:r>
              <a:rPr lang="nl-NL" sz="2800" dirty="0"/>
              <a:t> as </a:t>
            </a:r>
            <a:r>
              <a:rPr lang="nl-NL" sz="2800" dirty="0" err="1"/>
              <a:t>before</a:t>
            </a:r>
            <a:r>
              <a:rPr lang="nl-NL" sz="2800" dirty="0"/>
              <a:t> </a:t>
            </a:r>
            <a:r>
              <a:rPr lang="nl-NL" sz="2800" dirty="0">
                <a:sym typeface="Wingdings" pitchFamily="2" charset="2"/>
              </a:rPr>
              <a:t></a:t>
            </a: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7715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</a:rPr>
              <a:t>Java Modules General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Very</a:t>
            </a:r>
            <a:r>
              <a:rPr lang="nl-NL" sz="2800" dirty="0"/>
              <a:t> </a:t>
            </a:r>
            <a:r>
              <a:rPr lang="nl-NL" sz="2800" dirty="0" err="1"/>
              <a:t>interesting</a:t>
            </a:r>
            <a:r>
              <a:rPr lang="nl-NL" sz="2800" dirty="0"/>
              <a:t> </a:t>
            </a:r>
            <a:r>
              <a:rPr lang="nl-NL" sz="2800" dirty="0" err="1"/>
              <a:t>read</a:t>
            </a:r>
            <a:r>
              <a:rPr lang="nl-NL" sz="2800" dirty="0"/>
              <a:t> (</a:t>
            </a:r>
            <a:r>
              <a:rPr lang="nl-NL" sz="2800" dirty="0" err="1"/>
              <a:t>you’ll</a:t>
            </a:r>
            <a:r>
              <a:rPr lang="nl-NL" sz="2800" dirty="0"/>
              <a:t> </a:t>
            </a:r>
            <a:r>
              <a:rPr lang="nl-NL" sz="2800" dirty="0" err="1"/>
              <a:t>learn</a:t>
            </a:r>
            <a:r>
              <a:rPr lang="nl-NL" sz="2800" dirty="0"/>
              <a:t> a lot more </a:t>
            </a:r>
            <a:r>
              <a:rPr lang="nl-NL" sz="2800" dirty="0" err="1"/>
              <a:t>about</a:t>
            </a:r>
            <a:r>
              <a:rPr lang="nl-NL" sz="2800" dirty="0"/>
              <a:t> modules </a:t>
            </a:r>
            <a:r>
              <a:rPr lang="nl-NL" sz="2800" dirty="0" err="1"/>
              <a:t>than</a:t>
            </a:r>
            <a:r>
              <a:rPr lang="nl-NL" sz="2800" dirty="0"/>
              <a:t> </a:t>
            </a:r>
            <a:r>
              <a:rPr lang="nl-NL" sz="2800" dirty="0" err="1"/>
              <a:t>with</a:t>
            </a:r>
            <a:r>
              <a:rPr lang="nl-NL" sz="2800" dirty="0"/>
              <a:t> </a:t>
            </a:r>
            <a:r>
              <a:rPr lang="nl-NL" sz="2800" dirty="0" err="1"/>
              <a:t>this</a:t>
            </a:r>
            <a:r>
              <a:rPr lang="nl-NL" sz="2800" dirty="0"/>
              <a:t> OCP </a:t>
            </a:r>
            <a:r>
              <a:rPr lang="nl-NL" sz="2800" dirty="0" err="1"/>
              <a:t>exam</a:t>
            </a:r>
            <a:r>
              <a:rPr lang="nl-NL" sz="2800" dirty="0"/>
              <a:t>):</a:t>
            </a:r>
          </a:p>
          <a:p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/>
              <a:t>Java 9 </a:t>
            </a:r>
            <a:r>
              <a:rPr lang="nl-NL" sz="2800" dirty="0" err="1"/>
              <a:t>Modularity</a:t>
            </a:r>
            <a:r>
              <a:rPr lang="nl-NL" sz="2800" dirty="0"/>
              <a:t>, </a:t>
            </a:r>
            <a:r>
              <a:rPr lang="nl-NL" sz="2800" dirty="0" err="1"/>
              <a:t>O’Reilly</a:t>
            </a:r>
            <a:r>
              <a:rPr lang="nl-NL" sz="2800" dirty="0"/>
              <a:t>, </a:t>
            </a:r>
            <a:r>
              <a:rPr lang="nl-NL" sz="2800" dirty="0" err="1"/>
              <a:t>by</a:t>
            </a:r>
            <a:r>
              <a:rPr lang="nl-NL" sz="2800" dirty="0"/>
              <a:t> Sander Mak </a:t>
            </a:r>
            <a:r>
              <a:rPr lang="nl-NL" sz="2800" dirty="0" err="1"/>
              <a:t>and</a:t>
            </a:r>
            <a:r>
              <a:rPr lang="nl-NL" sz="2800" dirty="0"/>
              <a:t> Paul Bakker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BFDD15E-C475-DB4D-A2E4-886799657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193" y="3265382"/>
            <a:ext cx="2143613" cy="279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352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479376" y="1025682"/>
            <a:ext cx="110917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Running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packaged</a:t>
            </a:r>
            <a:r>
              <a:rPr lang="nl-NL" sz="2800" dirty="0"/>
              <a:t> code</a:t>
            </a:r>
          </a:p>
          <a:p>
            <a:endParaRPr lang="nl-NL" sz="2800" dirty="0"/>
          </a:p>
          <a:p>
            <a:r>
              <a:rPr lang="nl-NL" sz="2000" dirty="0">
                <a:latin typeface="Courier" pitchFamily="2" charset="0"/>
              </a:rPr>
              <a:t>	</a:t>
            </a:r>
            <a:r>
              <a:rPr lang="nl-NL" sz="2000" dirty="0" err="1">
                <a:latin typeface="Courier" pitchFamily="2" charset="0"/>
              </a:rPr>
              <a:t>java</a:t>
            </a:r>
            <a:r>
              <a:rPr lang="nl-NL" sz="2000" dirty="0">
                <a:latin typeface="Courier" pitchFamily="2" charset="0"/>
              </a:rPr>
              <a:t> –-module-</a:t>
            </a:r>
            <a:r>
              <a:rPr lang="nl-NL" sz="2000" dirty="0" err="1">
                <a:latin typeface="Courier" pitchFamily="2" charset="0"/>
              </a:rPr>
              <a:t>path</a:t>
            </a:r>
            <a:r>
              <a:rPr lang="nl-NL" sz="2000" dirty="0">
                <a:latin typeface="Courier" pitchFamily="2" charset="0"/>
              </a:rPr>
              <a:t> &lt;</a:t>
            </a:r>
            <a:r>
              <a:rPr lang="nl-NL" sz="2000" dirty="0" err="1">
                <a:latin typeface="Courier" pitchFamily="2" charset="0"/>
              </a:rPr>
              <a:t>mods</a:t>
            </a:r>
            <a:r>
              <a:rPr lang="nl-NL" sz="2000" dirty="0">
                <a:latin typeface="Courier" pitchFamily="2" charset="0"/>
              </a:rPr>
              <a:t> dir&gt; --module &lt;</a:t>
            </a:r>
            <a:r>
              <a:rPr lang="nl-NL" sz="2000" dirty="0" err="1">
                <a:latin typeface="Courier" pitchFamily="2" charset="0"/>
              </a:rPr>
              <a:t>mod</a:t>
            </a:r>
            <a:r>
              <a:rPr lang="nl-NL" sz="2000" dirty="0">
                <a:latin typeface="Courier" pitchFamily="2" charset="0"/>
              </a:rPr>
              <a:t> name&gt;/&lt;app class&gt;</a:t>
            </a:r>
          </a:p>
          <a:p>
            <a:r>
              <a:rPr lang="nl-NL" sz="2000" dirty="0">
                <a:latin typeface="Courier" pitchFamily="2" charset="0"/>
              </a:rPr>
              <a:t>	</a:t>
            </a:r>
          </a:p>
          <a:p>
            <a:r>
              <a:rPr lang="nl-NL" sz="2800" dirty="0" err="1"/>
              <a:t>where</a:t>
            </a:r>
            <a:endParaRPr lang="nl-NL" sz="2800" dirty="0"/>
          </a:p>
          <a:p>
            <a:r>
              <a:rPr lang="nl-NL" sz="2800" dirty="0"/>
              <a:t>  </a:t>
            </a:r>
            <a:r>
              <a:rPr lang="nl-NL" sz="2800" b="1" dirty="0"/>
              <a:t>--module-</a:t>
            </a:r>
            <a:r>
              <a:rPr lang="nl-NL" sz="2800" b="1" dirty="0" err="1"/>
              <a:t>path</a:t>
            </a:r>
            <a:r>
              <a:rPr lang="nl-NL" sz="2800" b="1" dirty="0"/>
              <a:t> </a:t>
            </a:r>
            <a:r>
              <a:rPr lang="nl-NL" sz="2800" dirty="0"/>
              <a:t>: directory </a:t>
            </a:r>
            <a:r>
              <a:rPr lang="nl-NL" sz="2800" dirty="0" err="1"/>
              <a:t>where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module </a:t>
            </a:r>
            <a:r>
              <a:rPr lang="nl-NL" sz="2800" dirty="0" err="1"/>
              <a:t>artifacts</a:t>
            </a:r>
            <a:r>
              <a:rPr lang="nl-NL" sz="2800" dirty="0"/>
              <a:t> are </a:t>
            </a:r>
            <a:r>
              <a:rPr lang="nl-NL" sz="2800" dirty="0" err="1"/>
              <a:t>stored</a:t>
            </a:r>
            <a:endParaRPr lang="nl-NL" sz="2800" dirty="0"/>
          </a:p>
          <a:p>
            <a:r>
              <a:rPr lang="nl-NL" sz="2800" dirty="0"/>
              <a:t>  </a:t>
            </a:r>
            <a:r>
              <a:rPr lang="nl-NL" sz="2800" b="1" dirty="0"/>
              <a:t>--module : </a:t>
            </a:r>
            <a:r>
              <a:rPr lang="nl-NL" sz="2800" dirty="0" err="1"/>
              <a:t>the</a:t>
            </a:r>
            <a:r>
              <a:rPr lang="nl-NL" sz="2800" dirty="0"/>
              <a:t> module name + </a:t>
            </a:r>
            <a:r>
              <a:rPr lang="nl-NL" sz="2800" dirty="0" err="1"/>
              <a:t>application</a:t>
            </a:r>
            <a:r>
              <a:rPr lang="nl-NL" sz="2800" dirty="0"/>
              <a:t> class</a:t>
            </a:r>
            <a:endParaRPr lang="nl-NL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6B0C9EB0-0DB1-8349-8241-81F3F805F472}"/>
              </a:ext>
            </a:extLst>
          </p:cNvPr>
          <p:cNvSpPr txBox="1"/>
          <p:nvPr/>
        </p:nvSpPr>
        <p:spPr>
          <a:xfrm>
            <a:off x="479376" y="4414390"/>
            <a:ext cx="111594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Alternatives</a:t>
            </a:r>
            <a:r>
              <a:rPr lang="nl-NL" sz="2800" dirty="0"/>
              <a:t>:</a:t>
            </a:r>
          </a:p>
          <a:p>
            <a:endParaRPr lang="nl-NL" sz="2800" dirty="0"/>
          </a:p>
          <a:p>
            <a:r>
              <a:rPr lang="nl-NL" sz="2800" dirty="0"/>
              <a:t>  - </a:t>
            </a:r>
            <a:r>
              <a:rPr lang="nl-NL" sz="2800" b="1" dirty="0"/>
              <a:t>--module-</a:t>
            </a:r>
            <a:r>
              <a:rPr lang="nl-NL" sz="2800" b="1" dirty="0" err="1"/>
              <a:t>path</a:t>
            </a:r>
            <a:r>
              <a:rPr lang="nl-NL" sz="2800" b="1" dirty="0"/>
              <a:t> </a:t>
            </a:r>
            <a:r>
              <a:rPr lang="nl-NL" sz="2800" dirty="0"/>
              <a:t>         </a:t>
            </a:r>
            <a:r>
              <a:rPr lang="nl-NL" sz="2800" b="1" dirty="0"/>
              <a:t>-p</a:t>
            </a:r>
          </a:p>
          <a:p>
            <a:r>
              <a:rPr lang="nl-NL" sz="2800" dirty="0"/>
              <a:t>  - </a:t>
            </a:r>
            <a:r>
              <a:rPr lang="nl-NL" sz="2800" b="1" dirty="0"/>
              <a:t>--module </a:t>
            </a:r>
            <a:r>
              <a:rPr lang="nl-NL" sz="2800" dirty="0"/>
              <a:t>                  </a:t>
            </a:r>
            <a:r>
              <a:rPr lang="nl-NL" sz="2800" b="1" dirty="0"/>
              <a:t>-m</a:t>
            </a:r>
          </a:p>
        </p:txBody>
      </p:sp>
    </p:spTree>
    <p:extLst>
      <p:ext uri="{BB962C8B-B14F-4D97-AF65-F5344CB8AC3E}">
        <p14:creationId xmlns:p14="http://schemas.microsoft.com/office/powerpoint/2010/main" val="154265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Given</a:t>
            </a:r>
            <a:r>
              <a:rPr lang="nl-NL" sz="2800" dirty="0"/>
              <a:t> a directory/module </a:t>
            </a:r>
            <a:r>
              <a:rPr lang="nl-NL" sz="2800" dirty="0" err="1"/>
              <a:t>structure</a:t>
            </a:r>
            <a:r>
              <a:rPr lang="nl-NL" sz="2800" dirty="0"/>
              <a:t>:</a:t>
            </a:r>
          </a:p>
          <a:p>
            <a:r>
              <a:rPr lang="nl-NL" sz="2800" dirty="0">
                <a:latin typeface="Courier" pitchFamily="2" charset="0"/>
              </a:rPr>
              <a:t> </a:t>
            </a:r>
            <a:r>
              <a:rPr lang="nl-NL" sz="1400" dirty="0">
                <a:latin typeface="Courier" pitchFamily="2" charset="0"/>
              </a:rPr>
              <a:t>source</a:t>
            </a:r>
          </a:p>
          <a:p>
            <a:r>
              <a:rPr lang="nl-NL" sz="1400" dirty="0">
                <a:latin typeface="Courier" pitchFamily="2" charset="0"/>
              </a:rPr>
              <a:t>	</a:t>
            </a:r>
            <a:r>
              <a:rPr lang="nl-NL" sz="1400" dirty="0" err="1">
                <a:latin typeface="Courier" pitchFamily="2" charset="0"/>
              </a:rPr>
              <a:t>developer-api</a:t>
            </a:r>
            <a:endParaRPr lang="nl-NL" sz="1400" dirty="0">
              <a:latin typeface="Courier" pitchFamily="2" charset="0"/>
            </a:endParaRPr>
          </a:p>
          <a:p>
            <a:pPr lvl="1"/>
            <a:r>
              <a:rPr lang="nl-NL" sz="1400" dirty="0">
                <a:latin typeface="Courier" pitchFamily="2" charset="0"/>
              </a:rPr>
              <a:t>       module-</a:t>
            </a:r>
            <a:r>
              <a:rPr lang="nl-NL" sz="1400" dirty="0" err="1">
                <a:latin typeface="Courier" pitchFamily="2" charset="0"/>
              </a:rPr>
              <a:t>info.java</a:t>
            </a:r>
            <a:endParaRPr lang="nl-NL" sz="1400" dirty="0">
              <a:latin typeface="Courier" pitchFamily="2" charset="0"/>
            </a:endParaRPr>
          </a:p>
          <a:p>
            <a:pPr lvl="1"/>
            <a:r>
              <a:rPr lang="nl-NL" sz="1400" dirty="0">
                <a:latin typeface="Courier" pitchFamily="2" charset="0"/>
              </a:rPr>
              <a:t>         </a:t>
            </a:r>
            <a:r>
              <a:rPr lang="nl-NL" sz="1400" dirty="0" err="1">
                <a:latin typeface="Courier" pitchFamily="2" charset="0"/>
              </a:rPr>
              <a:t>exposes</a:t>
            </a:r>
            <a:r>
              <a:rPr lang="nl-NL" sz="1400" dirty="0">
                <a:latin typeface="Courier" pitchFamily="2" charset="0"/>
              </a:rPr>
              <a:t> </a:t>
            </a:r>
            <a:r>
              <a:rPr lang="nl-NL" sz="1400" dirty="0" err="1">
                <a:latin typeface="Courier" pitchFamily="2" charset="0"/>
              </a:rPr>
              <a:t>com.abnamro</a:t>
            </a:r>
            <a:r>
              <a:rPr lang="nl-NL" sz="1400" dirty="0">
                <a:latin typeface="Courier" pitchFamily="2" charset="0"/>
              </a:rPr>
              <a:t>...;</a:t>
            </a:r>
          </a:p>
          <a:p>
            <a:pPr lvl="1"/>
            <a:r>
              <a:rPr lang="nl-NL" sz="1400" dirty="0">
                <a:latin typeface="Courier" pitchFamily="2" charset="0"/>
              </a:rPr>
              <a:t>       com</a:t>
            </a:r>
          </a:p>
          <a:p>
            <a:pPr lvl="1"/>
            <a:r>
              <a:rPr lang="nl-NL" sz="1400" dirty="0">
                <a:latin typeface="Courier" pitchFamily="2" charset="0"/>
              </a:rPr>
              <a:t>         </a:t>
            </a:r>
            <a:r>
              <a:rPr lang="nl-NL" sz="1400" dirty="0" err="1">
                <a:latin typeface="Courier" pitchFamily="2" charset="0"/>
              </a:rPr>
              <a:t>abnamro</a:t>
            </a:r>
            <a:endParaRPr lang="nl-NL" sz="1400" dirty="0">
              <a:latin typeface="Courier" pitchFamily="2" charset="0"/>
            </a:endParaRPr>
          </a:p>
          <a:p>
            <a:pPr lvl="1"/>
            <a:r>
              <a:rPr lang="nl-NL" sz="1400" dirty="0">
                <a:latin typeface="Courier" pitchFamily="2" charset="0"/>
              </a:rPr>
              <a:t>           ...</a:t>
            </a:r>
          </a:p>
          <a:p>
            <a:pPr lvl="1"/>
            <a:r>
              <a:rPr lang="nl-NL" sz="1400" dirty="0">
                <a:latin typeface="Courier" pitchFamily="2" charset="0"/>
              </a:rPr>
              <a:t>    </a:t>
            </a:r>
            <a:r>
              <a:rPr lang="nl-NL" sz="1400" dirty="0" err="1">
                <a:latin typeface="Courier" pitchFamily="2" charset="0"/>
              </a:rPr>
              <a:t>developer-feeding</a:t>
            </a:r>
            <a:endParaRPr lang="nl-NL" sz="1400" dirty="0">
              <a:latin typeface="Courier" pitchFamily="2" charset="0"/>
            </a:endParaRPr>
          </a:p>
          <a:p>
            <a:pPr lvl="1"/>
            <a:r>
              <a:rPr lang="nl-NL" sz="1400" dirty="0">
                <a:latin typeface="Courier" pitchFamily="2" charset="0"/>
              </a:rPr>
              <a:t>       module-</a:t>
            </a:r>
            <a:r>
              <a:rPr lang="nl-NL" sz="1400" dirty="0" err="1">
                <a:latin typeface="Courier" pitchFamily="2" charset="0"/>
              </a:rPr>
              <a:t>info.java</a:t>
            </a:r>
            <a:endParaRPr lang="nl-NL" sz="1400" dirty="0">
              <a:latin typeface="Courier" pitchFamily="2" charset="0"/>
            </a:endParaRPr>
          </a:p>
          <a:p>
            <a:pPr lvl="1"/>
            <a:r>
              <a:rPr lang="nl-NL" sz="1400" dirty="0">
                <a:latin typeface="Courier" pitchFamily="2" charset="0"/>
              </a:rPr>
              <a:t>         </a:t>
            </a:r>
            <a:r>
              <a:rPr lang="nl-NL" sz="1400" dirty="0" err="1">
                <a:latin typeface="Courier" pitchFamily="2" charset="0"/>
              </a:rPr>
              <a:t>exposes</a:t>
            </a:r>
            <a:r>
              <a:rPr lang="nl-NL" sz="1400" dirty="0">
                <a:latin typeface="Courier" pitchFamily="2" charset="0"/>
              </a:rPr>
              <a:t> </a:t>
            </a:r>
            <a:r>
              <a:rPr lang="nl-NL" sz="1400" dirty="0" err="1">
                <a:latin typeface="Courier" pitchFamily="2" charset="0"/>
              </a:rPr>
              <a:t>com.abnamro</a:t>
            </a:r>
            <a:r>
              <a:rPr lang="nl-NL" sz="1400" dirty="0">
                <a:latin typeface="Courier" pitchFamily="2" charset="0"/>
              </a:rPr>
              <a:t>...;</a:t>
            </a:r>
          </a:p>
          <a:p>
            <a:pPr lvl="1"/>
            <a:r>
              <a:rPr lang="nl-NL" sz="1400" dirty="0">
                <a:latin typeface="Courier" pitchFamily="2" charset="0"/>
              </a:rPr>
              <a:t>       com</a:t>
            </a:r>
          </a:p>
          <a:p>
            <a:pPr lvl="1"/>
            <a:r>
              <a:rPr lang="nl-NL" sz="1400" dirty="0">
                <a:latin typeface="Courier" pitchFamily="2" charset="0"/>
              </a:rPr>
              <a:t>         </a:t>
            </a:r>
            <a:r>
              <a:rPr lang="nl-NL" sz="1400" dirty="0" err="1">
                <a:latin typeface="Courier" pitchFamily="2" charset="0"/>
              </a:rPr>
              <a:t>abnamro</a:t>
            </a:r>
            <a:endParaRPr lang="nl-NL" sz="1400" dirty="0">
              <a:latin typeface="Courier" pitchFamily="2" charset="0"/>
            </a:endParaRPr>
          </a:p>
          <a:p>
            <a:pPr lvl="1"/>
            <a:r>
              <a:rPr lang="nl-NL" sz="1400" dirty="0">
                <a:latin typeface="Courier" pitchFamily="2" charset="0"/>
              </a:rPr>
              <a:t>           ...</a:t>
            </a:r>
          </a:p>
          <a:p>
            <a:pPr lvl="1"/>
            <a:r>
              <a:rPr lang="nl-NL" sz="1400" dirty="0">
                <a:latin typeface="Courier" pitchFamily="2" charset="0"/>
              </a:rPr>
              <a:t>    </a:t>
            </a:r>
            <a:r>
              <a:rPr lang="nl-NL" sz="1400" dirty="0" err="1">
                <a:latin typeface="Courier" pitchFamily="2" charset="0"/>
              </a:rPr>
              <a:t>developer-meetups</a:t>
            </a:r>
            <a:endParaRPr lang="nl-NL" sz="1400" dirty="0">
              <a:latin typeface="Courier" pitchFamily="2" charset="0"/>
            </a:endParaRPr>
          </a:p>
          <a:p>
            <a:pPr lvl="1"/>
            <a:r>
              <a:rPr lang="nl-NL" sz="1400" dirty="0">
                <a:latin typeface="Courier" pitchFamily="2" charset="0"/>
              </a:rPr>
              <a:t>       module-</a:t>
            </a:r>
            <a:r>
              <a:rPr lang="nl-NL" sz="1400" dirty="0" err="1">
                <a:latin typeface="Courier" pitchFamily="2" charset="0"/>
              </a:rPr>
              <a:t>info.java</a:t>
            </a:r>
            <a:endParaRPr lang="nl-NL" sz="1400" dirty="0">
              <a:latin typeface="Courier" pitchFamily="2" charset="0"/>
            </a:endParaRPr>
          </a:p>
          <a:p>
            <a:pPr lvl="1"/>
            <a:r>
              <a:rPr lang="nl-NL" sz="1400" dirty="0">
                <a:latin typeface="Courier" pitchFamily="2" charset="0"/>
              </a:rPr>
              <a:t>         </a:t>
            </a:r>
            <a:r>
              <a:rPr lang="nl-NL" sz="1400" dirty="0" err="1">
                <a:latin typeface="Courier" pitchFamily="2" charset="0"/>
              </a:rPr>
              <a:t>exposes</a:t>
            </a:r>
            <a:r>
              <a:rPr lang="nl-NL" sz="1400" dirty="0">
                <a:latin typeface="Courier" pitchFamily="2" charset="0"/>
              </a:rPr>
              <a:t> </a:t>
            </a:r>
            <a:r>
              <a:rPr lang="nl-NL" sz="1400" dirty="0" err="1">
                <a:latin typeface="Courier" pitchFamily="2" charset="0"/>
              </a:rPr>
              <a:t>com.abnamro</a:t>
            </a:r>
            <a:r>
              <a:rPr lang="nl-NL" sz="1400" dirty="0">
                <a:latin typeface="Courier" pitchFamily="2" charset="0"/>
              </a:rPr>
              <a:t>...;</a:t>
            </a:r>
          </a:p>
          <a:p>
            <a:pPr lvl="1"/>
            <a:r>
              <a:rPr lang="nl-NL" sz="1400" dirty="0">
                <a:latin typeface="Courier" pitchFamily="2" charset="0"/>
              </a:rPr>
              <a:t>         </a:t>
            </a:r>
            <a:r>
              <a:rPr lang="nl-NL" sz="1400" dirty="0" err="1">
                <a:latin typeface="Courier" pitchFamily="2" charset="0"/>
              </a:rPr>
              <a:t>requires</a:t>
            </a:r>
            <a:r>
              <a:rPr lang="nl-NL" sz="1400" dirty="0">
                <a:latin typeface="Courier" pitchFamily="2" charset="0"/>
              </a:rPr>
              <a:t> </a:t>
            </a:r>
            <a:r>
              <a:rPr lang="nl-NL" sz="1400" dirty="0" err="1">
                <a:latin typeface="Courier" pitchFamily="2" charset="0"/>
              </a:rPr>
              <a:t>developer-feeding</a:t>
            </a:r>
            <a:r>
              <a:rPr lang="nl-NL" sz="1400" dirty="0">
                <a:latin typeface="Courier" pitchFamily="2" charset="0"/>
              </a:rPr>
              <a:t>;</a:t>
            </a:r>
          </a:p>
          <a:p>
            <a:pPr lvl="1"/>
            <a:r>
              <a:rPr lang="nl-NL" sz="1400" dirty="0">
                <a:latin typeface="Courier" pitchFamily="2" charset="0"/>
              </a:rPr>
              <a:t>       com</a:t>
            </a:r>
          </a:p>
          <a:p>
            <a:pPr lvl="1"/>
            <a:r>
              <a:rPr lang="nl-NL" sz="1400" dirty="0">
                <a:latin typeface="Courier" pitchFamily="2" charset="0"/>
              </a:rPr>
              <a:t>         </a:t>
            </a:r>
            <a:r>
              <a:rPr lang="nl-NL" sz="1400" dirty="0" err="1">
                <a:latin typeface="Courier" pitchFamily="2" charset="0"/>
              </a:rPr>
              <a:t>abnamro</a:t>
            </a:r>
            <a:endParaRPr lang="nl-NL" sz="1400" dirty="0">
              <a:latin typeface="Courier" pitchFamily="2" charset="0"/>
            </a:endParaRPr>
          </a:p>
          <a:p>
            <a:pPr lvl="1"/>
            <a:r>
              <a:rPr lang="nl-NL" sz="1400" dirty="0">
                <a:latin typeface="Courier" pitchFamily="2" charset="0"/>
              </a:rPr>
              <a:t>           ...</a:t>
            </a:r>
          </a:p>
        </p:txBody>
      </p:sp>
    </p:spTree>
    <p:extLst>
      <p:ext uri="{BB962C8B-B14F-4D97-AF65-F5344CB8AC3E}">
        <p14:creationId xmlns:p14="http://schemas.microsoft.com/office/powerpoint/2010/main" val="22472015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 err="1"/>
              <a:t>Would</a:t>
            </a:r>
            <a:r>
              <a:rPr lang="nl-NL" sz="2800" dirty="0"/>
              <a:t> </a:t>
            </a:r>
            <a:r>
              <a:rPr lang="nl-NL" sz="2800" dirty="0" err="1"/>
              <a:t>this</a:t>
            </a:r>
            <a:r>
              <a:rPr lang="nl-NL" sz="2800" dirty="0"/>
              <a:t> </a:t>
            </a:r>
            <a:r>
              <a:rPr lang="nl-NL" sz="2800" dirty="0" err="1"/>
              <a:t>compile</a:t>
            </a:r>
            <a:r>
              <a:rPr lang="nl-NL" sz="2800" dirty="0"/>
              <a:t> (</a:t>
            </a:r>
            <a:r>
              <a:rPr lang="nl-NL" sz="2800" dirty="0" err="1"/>
              <a:t>leaving</a:t>
            </a:r>
            <a:r>
              <a:rPr lang="nl-NL" sz="2800" dirty="0"/>
              <a:t> out </a:t>
            </a:r>
            <a:r>
              <a:rPr lang="nl-NL" sz="2800" dirty="0" err="1"/>
              <a:t>the</a:t>
            </a:r>
            <a:r>
              <a:rPr lang="nl-NL" sz="2800" dirty="0"/>
              <a:t> module-</a:t>
            </a:r>
            <a:r>
              <a:rPr lang="nl-NL" sz="2800" dirty="0" err="1"/>
              <a:t>path</a:t>
            </a:r>
            <a:r>
              <a:rPr lang="nl-NL" sz="2800" dirty="0"/>
              <a:t>)?</a:t>
            </a:r>
          </a:p>
          <a:p>
            <a:endParaRPr lang="nl-NL" sz="2800" dirty="0"/>
          </a:p>
          <a:p>
            <a:r>
              <a:rPr lang="nl-NL" dirty="0" err="1">
                <a:latin typeface="Courier" pitchFamily="2" charset="0"/>
              </a:rPr>
              <a:t>javac</a:t>
            </a:r>
            <a:r>
              <a:rPr lang="nl-NL" dirty="0">
                <a:latin typeface="Courier" pitchFamily="2" charset="0"/>
              </a:rPr>
              <a:t> -d target/</a:t>
            </a:r>
            <a:r>
              <a:rPr lang="nl-NL" dirty="0" err="1">
                <a:latin typeface="Courier" pitchFamily="2" charset="0"/>
              </a:rPr>
              <a:t>developer-api</a:t>
            </a:r>
            <a:r>
              <a:rPr lang="nl-NL" dirty="0">
                <a:latin typeface="Courier" pitchFamily="2" charset="0"/>
              </a:rPr>
              <a:t> </a:t>
            </a:r>
          </a:p>
          <a:p>
            <a:r>
              <a:rPr lang="nl-NL" dirty="0">
                <a:latin typeface="Courier" pitchFamily="2" charset="0"/>
              </a:rPr>
              <a:t>	source/</a:t>
            </a:r>
            <a:r>
              <a:rPr lang="nl-NL" dirty="0" err="1">
                <a:latin typeface="Courier" pitchFamily="2" charset="0"/>
              </a:rPr>
              <a:t>developer-api</a:t>
            </a:r>
            <a:r>
              <a:rPr lang="nl-NL" dirty="0">
                <a:latin typeface="Courier" pitchFamily="2" charset="0"/>
              </a:rPr>
              <a:t>/com/</a:t>
            </a:r>
            <a:r>
              <a:rPr lang="nl-NL" dirty="0" err="1">
                <a:latin typeface="Courier" pitchFamily="2" charset="0"/>
              </a:rPr>
              <a:t>abnamro</a:t>
            </a:r>
            <a:r>
              <a:rPr lang="nl-NL" dirty="0">
                <a:latin typeface="Courier" pitchFamily="2" charset="0"/>
              </a:rPr>
              <a:t>/</a:t>
            </a:r>
            <a:r>
              <a:rPr lang="nl-NL" dirty="0" err="1">
                <a:latin typeface="Courier" pitchFamily="2" charset="0"/>
              </a:rPr>
              <a:t>developer</a:t>
            </a:r>
            <a:r>
              <a:rPr lang="nl-NL" dirty="0">
                <a:latin typeface="Courier" pitchFamily="2" charset="0"/>
              </a:rPr>
              <a:t>/</a:t>
            </a:r>
            <a:r>
              <a:rPr lang="nl-NL" dirty="0" err="1">
                <a:latin typeface="Courier" pitchFamily="2" charset="0"/>
              </a:rPr>
              <a:t>api</a:t>
            </a:r>
            <a:r>
              <a:rPr lang="nl-NL" dirty="0">
                <a:latin typeface="Courier" pitchFamily="2" charset="0"/>
              </a:rPr>
              <a:t>/*.</a:t>
            </a:r>
            <a:r>
              <a:rPr lang="nl-NL" dirty="0" err="1">
                <a:latin typeface="Courier" pitchFamily="2" charset="0"/>
              </a:rPr>
              <a:t>java</a:t>
            </a:r>
            <a:r>
              <a:rPr lang="nl-NL" dirty="0">
                <a:latin typeface="Courier" pitchFamily="2" charset="0"/>
              </a:rPr>
              <a:t> 	source/</a:t>
            </a:r>
            <a:r>
              <a:rPr lang="nl-NL" dirty="0" err="1">
                <a:latin typeface="Courier" pitchFamily="2" charset="0"/>
              </a:rPr>
              <a:t>developer-api</a:t>
            </a:r>
            <a:r>
              <a:rPr lang="nl-NL" dirty="0">
                <a:latin typeface="Courier" pitchFamily="2" charset="0"/>
              </a:rPr>
              <a:t>/module-</a:t>
            </a:r>
            <a:r>
              <a:rPr lang="nl-NL" dirty="0" err="1">
                <a:latin typeface="Courier" pitchFamily="2" charset="0"/>
              </a:rPr>
              <a:t>info.java</a:t>
            </a:r>
            <a:endParaRPr lang="nl-NL" sz="2800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27D2BBFB-90E4-084E-B573-11FC6E5BDD05}"/>
              </a:ext>
            </a:extLst>
          </p:cNvPr>
          <p:cNvSpPr txBox="1"/>
          <p:nvPr/>
        </p:nvSpPr>
        <p:spPr>
          <a:xfrm>
            <a:off x="1405089" y="4298050"/>
            <a:ext cx="90104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Yes, </a:t>
            </a:r>
            <a:r>
              <a:rPr lang="nl-NL" sz="2800" dirty="0" err="1"/>
              <a:t>because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developer-api</a:t>
            </a:r>
            <a:r>
              <a:rPr lang="nl-NL" sz="2800" dirty="0"/>
              <a:t> module has no </a:t>
            </a:r>
            <a:r>
              <a:rPr lang="nl-NL" sz="2800" dirty="0" err="1"/>
              <a:t>dependencies</a:t>
            </a:r>
            <a:r>
              <a:rPr lang="nl-NL" sz="2800" dirty="0"/>
              <a:t> on </a:t>
            </a:r>
            <a:r>
              <a:rPr lang="nl-NL" sz="2800" dirty="0" err="1"/>
              <a:t>any</a:t>
            </a:r>
            <a:r>
              <a:rPr lang="nl-NL" sz="2800" dirty="0"/>
              <a:t> </a:t>
            </a:r>
            <a:r>
              <a:rPr lang="nl-NL" sz="2800" dirty="0" err="1"/>
              <a:t>other</a:t>
            </a:r>
            <a:r>
              <a:rPr lang="nl-NL" sz="2800" dirty="0"/>
              <a:t> module.</a:t>
            </a:r>
          </a:p>
        </p:txBody>
      </p:sp>
    </p:spTree>
    <p:extLst>
      <p:ext uri="{BB962C8B-B14F-4D97-AF65-F5344CB8AC3E}">
        <p14:creationId xmlns:p14="http://schemas.microsoft.com/office/powerpoint/2010/main" val="215597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8" y="1172438"/>
            <a:ext cx="93080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 err="1"/>
              <a:t>Would</a:t>
            </a:r>
            <a:r>
              <a:rPr lang="nl-NL" sz="2800" dirty="0"/>
              <a:t> </a:t>
            </a:r>
            <a:r>
              <a:rPr lang="nl-NL" sz="2800" dirty="0" err="1"/>
              <a:t>this</a:t>
            </a:r>
            <a:r>
              <a:rPr lang="nl-NL" sz="2800" dirty="0"/>
              <a:t> </a:t>
            </a:r>
            <a:r>
              <a:rPr lang="nl-NL" sz="2800" dirty="0" err="1"/>
              <a:t>compile</a:t>
            </a:r>
            <a:r>
              <a:rPr lang="nl-NL" sz="2800" dirty="0"/>
              <a:t> (</a:t>
            </a:r>
            <a:r>
              <a:rPr lang="nl-NL" sz="2800" dirty="0" err="1"/>
              <a:t>leaving</a:t>
            </a:r>
            <a:r>
              <a:rPr lang="nl-NL" sz="2800" dirty="0"/>
              <a:t> out </a:t>
            </a:r>
            <a:r>
              <a:rPr lang="nl-NL" sz="2800" dirty="0" err="1"/>
              <a:t>the</a:t>
            </a:r>
            <a:r>
              <a:rPr lang="nl-NL" sz="2800" dirty="0"/>
              <a:t> module-</a:t>
            </a:r>
            <a:r>
              <a:rPr lang="nl-NL" sz="2800" dirty="0" err="1"/>
              <a:t>path</a:t>
            </a:r>
            <a:r>
              <a:rPr lang="nl-NL" sz="2800" dirty="0"/>
              <a:t>)?</a:t>
            </a:r>
          </a:p>
          <a:p>
            <a:endParaRPr lang="nl-NL" sz="2800" dirty="0"/>
          </a:p>
          <a:p>
            <a:r>
              <a:rPr lang="nl-NL" dirty="0" err="1">
                <a:latin typeface="Courier" pitchFamily="2" charset="0"/>
              </a:rPr>
              <a:t>javac</a:t>
            </a:r>
            <a:r>
              <a:rPr lang="nl-NL" dirty="0">
                <a:latin typeface="Courier" pitchFamily="2" charset="0"/>
              </a:rPr>
              <a:t> -d target/</a:t>
            </a:r>
            <a:r>
              <a:rPr lang="nl-NL" dirty="0" err="1">
                <a:latin typeface="Courier" pitchFamily="2" charset="0"/>
              </a:rPr>
              <a:t>developer-meetups</a:t>
            </a:r>
            <a:r>
              <a:rPr lang="nl-NL" dirty="0">
                <a:latin typeface="Courier" pitchFamily="2" charset="0"/>
              </a:rPr>
              <a:t> </a:t>
            </a:r>
          </a:p>
          <a:p>
            <a:r>
              <a:rPr lang="nl-NL" dirty="0">
                <a:latin typeface="Courier" pitchFamily="2" charset="0"/>
              </a:rPr>
              <a:t>	source/</a:t>
            </a:r>
            <a:r>
              <a:rPr lang="nl-NL" dirty="0" err="1">
                <a:latin typeface="Courier" pitchFamily="2" charset="0"/>
              </a:rPr>
              <a:t>developer-meetups</a:t>
            </a:r>
            <a:r>
              <a:rPr lang="nl-NL" dirty="0">
                <a:latin typeface="Courier" pitchFamily="2" charset="0"/>
              </a:rPr>
              <a:t>/com/</a:t>
            </a:r>
            <a:r>
              <a:rPr lang="nl-NL" dirty="0" err="1">
                <a:latin typeface="Courier" pitchFamily="2" charset="0"/>
              </a:rPr>
              <a:t>abnamro</a:t>
            </a:r>
            <a:r>
              <a:rPr lang="nl-NL" dirty="0">
                <a:latin typeface="Courier" pitchFamily="2" charset="0"/>
              </a:rPr>
              <a:t>/</a:t>
            </a:r>
            <a:r>
              <a:rPr lang="nl-NL" dirty="0" err="1">
                <a:latin typeface="Courier" pitchFamily="2" charset="0"/>
              </a:rPr>
              <a:t>developer</a:t>
            </a:r>
            <a:r>
              <a:rPr lang="nl-NL" dirty="0">
                <a:latin typeface="Courier" pitchFamily="2" charset="0"/>
              </a:rPr>
              <a:t>/</a:t>
            </a:r>
            <a:r>
              <a:rPr lang="nl-NL" dirty="0" err="1">
                <a:latin typeface="Courier" pitchFamily="2" charset="0"/>
              </a:rPr>
              <a:t>api</a:t>
            </a:r>
            <a:r>
              <a:rPr lang="nl-NL" dirty="0">
                <a:latin typeface="Courier" pitchFamily="2" charset="0"/>
              </a:rPr>
              <a:t>/*.</a:t>
            </a:r>
            <a:r>
              <a:rPr lang="nl-NL" dirty="0" err="1">
                <a:latin typeface="Courier" pitchFamily="2" charset="0"/>
              </a:rPr>
              <a:t>java</a:t>
            </a:r>
            <a:r>
              <a:rPr lang="nl-NL" dirty="0">
                <a:latin typeface="Courier" pitchFamily="2" charset="0"/>
              </a:rPr>
              <a:t> 	source/</a:t>
            </a:r>
            <a:r>
              <a:rPr lang="nl-NL" dirty="0" err="1">
                <a:latin typeface="Courier" pitchFamily="2" charset="0"/>
              </a:rPr>
              <a:t>developer-meetups</a:t>
            </a:r>
            <a:r>
              <a:rPr lang="nl-NL" dirty="0">
                <a:latin typeface="Courier" pitchFamily="2" charset="0"/>
              </a:rPr>
              <a:t>/module-</a:t>
            </a:r>
            <a:r>
              <a:rPr lang="nl-NL" dirty="0" err="1">
                <a:latin typeface="Courier" pitchFamily="2" charset="0"/>
              </a:rPr>
              <a:t>info.java</a:t>
            </a:r>
            <a:endParaRPr lang="nl-NL" sz="2800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27D2BBFB-90E4-084E-B573-11FC6E5BDD05}"/>
              </a:ext>
            </a:extLst>
          </p:cNvPr>
          <p:cNvSpPr txBox="1"/>
          <p:nvPr/>
        </p:nvSpPr>
        <p:spPr>
          <a:xfrm>
            <a:off x="1405089" y="4298050"/>
            <a:ext cx="90104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No, </a:t>
            </a:r>
            <a:r>
              <a:rPr lang="nl-NL" sz="2800" dirty="0" err="1"/>
              <a:t>because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b="1" i="1" dirty="0" err="1"/>
              <a:t>developer-meetups</a:t>
            </a:r>
            <a:r>
              <a:rPr lang="nl-NL" sz="2800" dirty="0"/>
              <a:t> module has a </a:t>
            </a:r>
            <a:r>
              <a:rPr lang="nl-NL" sz="2800" dirty="0" err="1"/>
              <a:t>dependency</a:t>
            </a:r>
            <a:r>
              <a:rPr lang="nl-NL" sz="2800" dirty="0"/>
              <a:t> on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b="1" i="1" dirty="0" err="1"/>
              <a:t>developer-feeding</a:t>
            </a:r>
            <a:r>
              <a:rPr lang="nl-NL" sz="2800" dirty="0"/>
              <a:t> module.</a:t>
            </a:r>
          </a:p>
        </p:txBody>
      </p:sp>
    </p:spTree>
    <p:extLst>
      <p:ext uri="{BB962C8B-B14F-4D97-AF65-F5344CB8AC3E}">
        <p14:creationId xmlns:p14="http://schemas.microsoft.com/office/powerpoint/2010/main" val="56583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8" y="1172438"/>
            <a:ext cx="93080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 err="1"/>
              <a:t>Would</a:t>
            </a:r>
            <a:r>
              <a:rPr lang="nl-NL" sz="2800" dirty="0"/>
              <a:t> </a:t>
            </a:r>
            <a:r>
              <a:rPr lang="nl-NL" sz="2800" dirty="0" err="1"/>
              <a:t>this</a:t>
            </a:r>
            <a:r>
              <a:rPr lang="nl-NL" sz="2800" dirty="0"/>
              <a:t> </a:t>
            </a:r>
            <a:r>
              <a:rPr lang="nl-NL" sz="2800" dirty="0" err="1"/>
              <a:t>compile</a:t>
            </a:r>
            <a:r>
              <a:rPr lang="nl-NL" sz="2800" dirty="0"/>
              <a:t>… </a:t>
            </a:r>
            <a:r>
              <a:rPr lang="nl-NL" sz="2800" dirty="0" err="1"/>
              <a:t>listing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module-info first?</a:t>
            </a:r>
          </a:p>
          <a:p>
            <a:endParaRPr lang="nl-NL" sz="2800" dirty="0"/>
          </a:p>
          <a:p>
            <a:r>
              <a:rPr lang="nl-NL" dirty="0" err="1">
                <a:latin typeface="Courier" pitchFamily="2" charset="0"/>
              </a:rPr>
              <a:t>javac</a:t>
            </a:r>
            <a:r>
              <a:rPr lang="nl-NL" dirty="0">
                <a:latin typeface="Courier" pitchFamily="2" charset="0"/>
              </a:rPr>
              <a:t> --d </a:t>
            </a:r>
            <a:r>
              <a:rPr lang="nl-NL" dirty="0" err="1">
                <a:latin typeface="Courier" pitchFamily="2" charset="0"/>
              </a:rPr>
              <a:t>developer-api</a:t>
            </a:r>
            <a:r>
              <a:rPr lang="nl-NL" dirty="0">
                <a:latin typeface="Courier" pitchFamily="2" charset="0"/>
              </a:rPr>
              <a:t> </a:t>
            </a:r>
          </a:p>
          <a:p>
            <a:r>
              <a:rPr lang="nl-NL" dirty="0">
                <a:latin typeface="Courier" pitchFamily="2" charset="0"/>
              </a:rPr>
              <a:t>      </a:t>
            </a:r>
            <a:r>
              <a:rPr lang="nl-NL" dirty="0" err="1">
                <a:latin typeface="Courier" pitchFamily="2" charset="0"/>
              </a:rPr>
              <a:t>developer-api</a:t>
            </a:r>
            <a:r>
              <a:rPr lang="nl-NL" dirty="0">
                <a:latin typeface="Courier" pitchFamily="2" charset="0"/>
              </a:rPr>
              <a:t>/module-</a:t>
            </a:r>
            <a:r>
              <a:rPr lang="nl-NL" dirty="0" err="1">
                <a:latin typeface="Courier" pitchFamily="2" charset="0"/>
              </a:rPr>
              <a:t>info.java</a:t>
            </a:r>
            <a:r>
              <a:rPr lang="nl-NL" dirty="0">
                <a:latin typeface="Courier" pitchFamily="2" charset="0"/>
              </a:rPr>
              <a:t> </a:t>
            </a:r>
          </a:p>
          <a:p>
            <a:r>
              <a:rPr lang="nl-NL" dirty="0">
                <a:latin typeface="Courier" pitchFamily="2" charset="0"/>
              </a:rPr>
              <a:t>      </a:t>
            </a:r>
            <a:r>
              <a:rPr lang="nl-NL" dirty="0" err="1">
                <a:latin typeface="Courier" pitchFamily="2" charset="0"/>
              </a:rPr>
              <a:t>developer-api</a:t>
            </a:r>
            <a:r>
              <a:rPr lang="nl-NL" dirty="0">
                <a:latin typeface="Courier" pitchFamily="2" charset="0"/>
              </a:rPr>
              <a:t>/</a:t>
            </a:r>
            <a:r>
              <a:rPr lang="nl-NL" dirty="0" err="1">
                <a:latin typeface="Courier" pitchFamily="2" charset="0"/>
              </a:rPr>
              <a:t>com.abnamro.developer.api</a:t>
            </a:r>
            <a:r>
              <a:rPr lang="nl-NL" dirty="0">
                <a:latin typeface="Courier" pitchFamily="2" charset="0"/>
              </a:rPr>
              <a:t>/*.</a:t>
            </a:r>
            <a:r>
              <a:rPr lang="nl-NL" dirty="0" err="1">
                <a:latin typeface="Courier" pitchFamily="2" charset="0"/>
              </a:rPr>
              <a:t>java</a:t>
            </a:r>
            <a:endParaRPr lang="nl-NL" sz="2800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27D2BBFB-90E4-084E-B573-11FC6E5BDD05}"/>
              </a:ext>
            </a:extLst>
          </p:cNvPr>
          <p:cNvSpPr txBox="1"/>
          <p:nvPr/>
        </p:nvSpPr>
        <p:spPr>
          <a:xfrm>
            <a:off x="1405089" y="4298050"/>
            <a:ext cx="90104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 err="1"/>
              <a:t>Theory</a:t>
            </a:r>
            <a:r>
              <a:rPr lang="nl-NL" sz="2800" dirty="0"/>
              <a:t> </a:t>
            </a:r>
            <a:r>
              <a:rPr lang="nl-NL" sz="2800" dirty="0" err="1"/>
              <a:t>says</a:t>
            </a:r>
            <a:r>
              <a:rPr lang="nl-NL" sz="2800" dirty="0"/>
              <a:t> no… </a:t>
            </a:r>
            <a:r>
              <a:rPr lang="nl-NL" sz="2800" dirty="0" err="1"/>
              <a:t>however</a:t>
            </a:r>
            <a:r>
              <a:rPr lang="nl-NL" sz="2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022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479376" y="1276522"/>
            <a:ext cx="88811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Describing</a:t>
            </a:r>
            <a:r>
              <a:rPr lang="nl-NL" sz="2800" dirty="0"/>
              <a:t> a modules </a:t>
            </a:r>
            <a:r>
              <a:rPr lang="nl-NL" sz="2800" dirty="0" err="1"/>
              <a:t>with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java</a:t>
            </a:r>
            <a:r>
              <a:rPr lang="nl-NL" sz="2800" dirty="0"/>
              <a:t> </a:t>
            </a:r>
            <a:r>
              <a:rPr lang="nl-NL" sz="2800" dirty="0" err="1"/>
              <a:t>command</a:t>
            </a:r>
            <a:endParaRPr lang="nl-NL" sz="2800" dirty="0"/>
          </a:p>
          <a:p>
            <a:endParaRPr lang="nl-NL" sz="2800" dirty="0"/>
          </a:p>
          <a:p>
            <a:r>
              <a:rPr lang="nl-NL" sz="2000" dirty="0">
                <a:latin typeface="Courier" pitchFamily="2" charset="0"/>
              </a:rPr>
              <a:t>	</a:t>
            </a:r>
            <a:r>
              <a:rPr lang="nl-NL" sz="2000" dirty="0" err="1">
                <a:latin typeface="Courier" pitchFamily="2" charset="0"/>
              </a:rPr>
              <a:t>java</a:t>
            </a:r>
            <a:r>
              <a:rPr lang="nl-NL" sz="2000" dirty="0">
                <a:latin typeface="Courier" pitchFamily="2" charset="0"/>
              </a:rPr>
              <a:t> –p &lt;</a:t>
            </a:r>
            <a:r>
              <a:rPr lang="nl-NL" sz="2000" dirty="0" err="1">
                <a:latin typeface="Courier" pitchFamily="2" charset="0"/>
              </a:rPr>
              <a:t>mods</a:t>
            </a:r>
            <a:r>
              <a:rPr lang="nl-NL" sz="2000" dirty="0">
                <a:latin typeface="Courier" pitchFamily="2" charset="0"/>
              </a:rPr>
              <a:t> dir&gt; --</a:t>
            </a:r>
            <a:r>
              <a:rPr lang="nl-NL" sz="2000" dirty="0" err="1">
                <a:latin typeface="Courier" pitchFamily="2" charset="0"/>
              </a:rPr>
              <a:t>describe</a:t>
            </a:r>
            <a:r>
              <a:rPr lang="nl-NL" sz="2000" dirty="0">
                <a:latin typeface="Courier" pitchFamily="2" charset="0"/>
              </a:rPr>
              <a:t>-module &lt;</a:t>
            </a:r>
            <a:r>
              <a:rPr lang="nl-NL" sz="2000" dirty="0" err="1">
                <a:latin typeface="Courier" pitchFamily="2" charset="0"/>
              </a:rPr>
              <a:t>mod</a:t>
            </a:r>
            <a:r>
              <a:rPr lang="nl-NL" sz="2000" dirty="0">
                <a:latin typeface="Courier" pitchFamily="2" charset="0"/>
              </a:rPr>
              <a:t> name&gt;</a:t>
            </a:r>
          </a:p>
          <a:p>
            <a:r>
              <a:rPr lang="nl-NL" sz="2000" dirty="0">
                <a:latin typeface="Courier" pitchFamily="2" charset="0"/>
              </a:rPr>
              <a:t>	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F8756E31-F312-9243-81E4-3F11A878DE8D}"/>
              </a:ext>
            </a:extLst>
          </p:cNvPr>
          <p:cNvSpPr txBox="1"/>
          <p:nvPr/>
        </p:nvSpPr>
        <p:spPr>
          <a:xfrm>
            <a:off x="479375" y="3429000"/>
            <a:ext cx="88811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Alternatives</a:t>
            </a:r>
            <a:r>
              <a:rPr lang="nl-NL" sz="2800" dirty="0"/>
              <a:t>:</a:t>
            </a:r>
          </a:p>
          <a:p>
            <a:endParaRPr lang="nl-NL" sz="2800" dirty="0"/>
          </a:p>
          <a:p>
            <a:r>
              <a:rPr lang="nl-NL" sz="2800" dirty="0"/>
              <a:t>  - </a:t>
            </a:r>
            <a:r>
              <a:rPr lang="nl-NL" sz="2800" b="1" dirty="0"/>
              <a:t>--</a:t>
            </a:r>
            <a:r>
              <a:rPr lang="nl-NL" sz="2800" b="1" dirty="0" err="1"/>
              <a:t>describe</a:t>
            </a:r>
            <a:r>
              <a:rPr lang="nl-NL" sz="2800" b="1" dirty="0"/>
              <a:t>-module        -d</a:t>
            </a:r>
          </a:p>
        </p:txBody>
      </p:sp>
    </p:spTree>
    <p:extLst>
      <p:ext uri="{BB962C8B-B14F-4D97-AF65-F5344CB8AC3E}">
        <p14:creationId xmlns:p14="http://schemas.microsoft.com/office/powerpoint/2010/main" val="420201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479376" y="1025682"/>
            <a:ext cx="1109173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Listing</a:t>
            </a:r>
            <a:r>
              <a:rPr lang="nl-NL" sz="2800" dirty="0"/>
              <a:t> </a:t>
            </a:r>
            <a:r>
              <a:rPr lang="nl-NL" sz="2800" dirty="0" err="1"/>
              <a:t>all</a:t>
            </a:r>
            <a:r>
              <a:rPr lang="nl-NL" sz="2800" dirty="0"/>
              <a:t> </a:t>
            </a:r>
            <a:r>
              <a:rPr lang="nl-NL" sz="2800" dirty="0" err="1"/>
              <a:t>java</a:t>
            </a:r>
            <a:r>
              <a:rPr lang="nl-NL" sz="2800" dirty="0"/>
              <a:t> modules </a:t>
            </a:r>
            <a:r>
              <a:rPr lang="nl-NL" sz="2800" dirty="0" err="1"/>
              <a:t>with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java</a:t>
            </a:r>
            <a:r>
              <a:rPr lang="nl-NL" sz="2800" dirty="0"/>
              <a:t> </a:t>
            </a:r>
            <a:r>
              <a:rPr lang="nl-NL" sz="2800" dirty="0" err="1"/>
              <a:t>command</a:t>
            </a:r>
            <a:endParaRPr lang="nl-NL" sz="2800" dirty="0"/>
          </a:p>
          <a:p>
            <a:endParaRPr lang="nl-NL" sz="2800" dirty="0"/>
          </a:p>
          <a:p>
            <a:r>
              <a:rPr lang="nl-NL" sz="2000" dirty="0">
                <a:latin typeface="Courier" pitchFamily="2" charset="0"/>
              </a:rPr>
              <a:t>	</a:t>
            </a:r>
            <a:r>
              <a:rPr lang="nl-NL" sz="2000" dirty="0" err="1">
                <a:latin typeface="Courier" pitchFamily="2" charset="0"/>
              </a:rPr>
              <a:t>java</a:t>
            </a:r>
            <a:r>
              <a:rPr lang="nl-NL" sz="2000" dirty="0">
                <a:latin typeface="Courier" pitchFamily="2" charset="0"/>
              </a:rPr>
              <a:t> –-list-modules</a:t>
            </a:r>
          </a:p>
          <a:p>
            <a:endParaRPr lang="nl-NL" sz="2000" dirty="0">
              <a:latin typeface="Courier" pitchFamily="2" charset="0"/>
            </a:endParaRPr>
          </a:p>
          <a:p>
            <a:r>
              <a:rPr lang="nl-NL" sz="2800" dirty="0" err="1"/>
              <a:t>Listing</a:t>
            </a:r>
            <a:r>
              <a:rPr lang="nl-NL" sz="2800" dirty="0"/>
              <a:t> </a:t>
            </a:r>
            <a:r>
              <a:rPr lang="nl-NL" sz="2800" dirty="0" err="1"/>
              <a:t>all</a:t>
            </a:r>
            <a:r>
              <a:rPr lang="nl-NL" sz="2800" dirty="0"/>
              <a:t> modules of </a:t>
            </a:r>
            <a:r>
              <a:rPr lang="nl-NL" sz="2800" dirty="0" err="1"/>
              <a:t>the</a:t>
            </a:r>
            <a:r>
              <a:rPr lang="nl-NL" sz="2800" dirty="0"/>
              <a:t> modules in a </a:t>
            </a:r>
            <a:r>
              <a:rPr lang="nl-NL" sz="2800" dirty="0" err="1"/>
              <a:t>mods</a:t>
            </a:r>
            <a:r>
              <a:rPr lang="nl-NL" sz="2800" dirty="0"/>
              <a:t> directory</a:t>
            </a:r>
          </a:p>
          <a:p>
            <a:endParaRPr lang="nl-NL" sz="2000" dirty="0"/>
          </a:p>
          <a:p>
            <a:r>
              <a:rPr lang="nl-NL" sz="1600" dirty="0">
                <a:latin typeface="Courier" pitchFamily="2" charset="0"/>
              </a:rPr>
              <a:t>	</a:t>
            </a:r>
            <a:r>
              <a:rPr lang="nl-NL" sz="1600" dirty="0" err="1">
                <a:latin typeface="Courier" pitchFamily="2" charset="0"/>
              </a:rPr>
              <a:t>java</a:t>
            </a:r>
            <a:r>
              <a:rPr lang="nl-NL" sz="1600" dirty="0">
                <a:latin typeface="Courier" pitchFamily="2" charset="0"/>
              </a:rPr>
              <a:t> –p &lt;</a:t>
            </a:r>
            <a:r>
              <a:rPr lang="nl-NL" sz="1600" dirty="0" err="1">
                <a:latin typeface="Courier" pitchFamily="2" charset="0"/>
              </a:rPr>
              <a:t>mods</a:t>
            </a:r>
            <a:r>
              <a:rPr lang="nl-NL" sz="1600" dirty="0">
                <a:latin typeface="Courier" pitchFamily="2" charset="0"/>
              </a:rPr>
              <a:t> dir&gt; –-list-modules</a:t>
            </a:r>
          </a:p>
          <a:p>
            <a:endParaRPr lang="nl-NL" sz="2000" dirty="0">
              <a:latin typeface="Courier" pitchFamily="2" charset="0"/>
            </a:endParaRPr>
          </a:p>
          <a:p>
            <a:r>
              <a:rPr lang="nl-NL" sz="2000" dirty="0">
                <a:latin typeface="Courier" pitchFamily="2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992535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479376" y="1025682"/>
            <a:ext cx="11091734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Showing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module </a:t>
            </a:r>
            <a:r>
              <a:rPr lang="nl-NL" sz="2800" dirty="0" err="1"/>
              <a:t>resolution</a:t>
            </a:r>
            <a:r>
              <a:rPr lang="nl-NL" sz="2800" dirty="0"/>
              <a:t> </a:t>
            </a:r>
            <a:r>
              <a:rPr lang="nl-NL" sz="2800" dirty="0" err="1"/>
              <a:t>when</a:t>
            </a:r>
            <a:r>
              <a:rPr lang="nl-NL" sz="2800" dirty="0"/>
              <a:t> running a program</a:t>
            </a:r>
          </a:p>
          <a:p>
            <a:r>
              <a:rPr lang="nl-NL" sz="2000" dirty="0">
                <a:latin typeface="Courier" pitchFamily="2" charset="0"/>
              </a:rPr>
              <a:t>	</a:t>
            </a:r>
          </a:p>
          <a:p>
            <a:r>
              <a:rPr lang="nl-NL" sz="2000" dirty="0">
                <a:latin typeface="Courier" pitchFamily="2" charset="0"/>
              </a:rPr>
              <a:t>    </a:t>
            </a:r>
            <a:r>
              <a:rPr lang="nl-NL" sz="2000" dirty="0" err="1">
                <a:latin typeface="Courier" pitchFamily="2" charset="0"/>
              </a:rPr>
              <a:t>java</a:t>
            </a:r>
            <a:r>
              <a:rPr lang="nl-NL" sz="2000" dirty="0">
                <a:latin typeface="Courier" pitchFamily="2" charset="0"/>
              </a:rPr>
              <a:t> --show-module-</a:t>
            </a:r>
            <a:r>
              <a:rPr lang="nl-NL" sz="2000" dirty="0" err="1">
                <a:latin typeface="Courier" pitchFamily="2" charset="0"/>
              </a:rPr>
              <a:t>resolution</a:t>
            </a:r>
            <a:endParaRPr lang="nl-NL" sz="2000" dirty="0">
              <a:latin typeface="Courier" pitchFamily="2" charset="0"/>
            </a:endParaRPr>
          </a:p>
          <a:p>
            <a:r>
              <a:rPr lang="nl-NL" sz="2000" dirty="0">
                <a:latin typeface="Courier" pitchFamily="2" charset="0"/>
              </a:rPr>
              <a:t>         -p &lt;module </a:t>
            </a:r>
            <a:r>
              <a:rPr lang="nl-NL" sz="2000" dirty="0" err="1">
                <a:latin typeface="Courier" pitchFamily="2" charset="0"/>
              </a:rPr>
              <a:t>path</a:t>
            </a:r>
            <a:r>
              <a:rPr lang="nl-NL" sz="2000" dirty="0">
                <a:latin typeface="Courier" pitchFamily="2" charset="0"/>
              </a:rPr>
              <a:t>&gt;</a:t>
            </a:r>
          </a:p>
          <a:p>
            <a:r>
              <a:rPr lang="nl-NL" sz="2000" dirty="0">
                <a:latin typeface="Courier" pitchFamily="2" charset="0"/>
              </a:rPr>
              <a:t>         -m &lt;module name&gt;/&lt;</a:t>
            </a:r>
            <a:r>
              <a:rPr lang="nl-NL" sz="2000" dirty="0" err="1">
                <a:latin typeface="Courier" pitchFamily="2" charset="0"/>
              </a:rPr>
              <a:t>application</a:t>
            </a:r>
            <a:r>
              <a:rPr lang="nl-NL" sz="2000" dirty="0">
                <a:latin typeface="Courier" pitchFamily="2" charset="0"/>
              </a:rPr>
              <a:t> class&gt;	</a:t>
            </a:r>
          </a:p>
          <a:p>
            <a:endParaRPr lang="nl-NL" sz="2800" dirty="0"/>
          </a:p>
          <a:p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It </a:t>
            </a:r>
            <a:r>
              <a:rPr lang="nl-NL" sz="2800" dirty="0" err="1"/>
              <a:t>will</a:t>
            </a:r>
            <a:r>
              <a:rPr lang="nl-NL" sz="2800" dirty="0"/>
              <a:t> list </a:t>
            </a:r>
            <a:r>
              <a:rPr lang="nl-NL" sz="2800" dirty="0" err="1"/>
              <a:t>some</a:t>
            </a:r>
            <a:r>
              <a:rPr lang="nl-NL" sz="2800" dirty="0"/>
              <a:t> kind of module </a:t>
            </a:r>
            <a:r>
              <a:rPr lang="nl-NL" sz="2800" dirty="0" err="1"/>
              <a:t>dependency</a:t>
            </a:r>
            <a:r>
              <a:rPr lang="nl-NL" sz="2800" dirty="0"/>
              <a:t> tree/list </a:t>
            </a:r>
            <a:r>
              <a:rPr lang="nl-NL" sz="2800" dirty="0" err="1"/>
              <a:t>when</a:t>
            </a:r>
            <a:r>
              <a:rPr lang="nl-NL" sz="2800" dirty="0"/>
              <a:t> running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application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38219686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479376" y="1276522"/>
            <a:ext cx="101534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Describing</a:t>
            </a:r>
            <a:r>
              <a:rPr lang="nl-NL" sz="2800" dirty="0"/>
              <a:t> a modules </a:t>
            </a:r>
            <a:r>
              <a:rPr lang="nl-NL" sz="2800" dirty="0" err="1"/>
              <a:t>with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jar</a:t>
            </a:r>
            <a:r>
              <a:rPr lang="nl-NL" sz="2800" dirty="0"/>
              <a:t> </a:t>
            </a:r>
            <a:r>
              <a:rPr lang="nl-NL" sz="2800" dirty="0" err="1"/>
              <a:t>command</a:t>
            </a:r>
            <a:endParaRPr lang="nl-NL" sz="2800" dirty="0"/>
          </a:p>
          <a:p>
            <a:endParaRPr lang="nl-NL" sz="2800" dirty="0"/>
          </a:p>
          <a:p>
            <a:r>
              <a:rPr lang="nl-NL" sz="2000" dirty="0">
                <a:latin typeface="Courier" pitchFamily="2" charset="0"/>
              </a:rPr>
              <a:t>	</a:t>
            </a:r>
            <a:r>
              <a:rPr lang="nl-NL" sz="2000" dirty="0" err="1">
                <a:latin typeface="Courier" pitchFamily="2" charset="0"/>
              </a:rPr>
              <a:t>jar</a:t>
            </a:r>
            <a:r>
              <a:rPr lang="nl-NL" sz="2000" dirty="0">
                <a:latin typeface="Courier" pitchFamily="2" charset="0"/>
              </a:rPr>
              <a:t> --file &lt;</a:t>
            </a:r>
            <a:r>
              <a:rPr lang="nl-NL" sz="2000" dirty="0" err="1">
                <a:latin typeface="Courier" pitchFamily="2" charset="0"/>
              </a:rPr>
              <a:t>mods</a:t>
            </a:r>
            <a:r>
              <a:rPr lang="nl-NL" sz="2000" dirty="0">
                <a:latin typeface="Courier" pitchFamily="2" charset="0"/>
              </a:rPr>
              <a:t> dir&gt;/&lt;</a:t>
            </a:r>
            <a:r>
              <a:rPr lang="nl-NL" sz="2000" dirty="0" err="1">
                <a:latin typeface="Courier" pitchFamily="2" charset="0"/>
              </a:rPr>
              <a:t>jar</a:t>
            </a:r>
            <a:r>
              <a:rPr lang="nl-NL" sz="2000" dirty="0">
                <a:latin typeface="Courier" pitchFamily="2" charset="0"/>
              </a:rPr>
              <a:t> file&gt; --</a:t>
            </a:r>
            <a:r>
              <a:rPr lang="nl-NL" sz="2000" dirty="0" err="1">
                <a:latin typeface="Courier" pitchFamily="2" charset="0"/>
              </a:rPr>
              <a:t>describe</a:t>
            </a:r>
            <a:r>
              <a:rPr lang="nl-NL" sz="2000" dirty="0">
                <a:latin typeface="Courier" pitchFamily="2" charset="0"/>
              </a:rPr>
              <a:t>-module </a:t>
            </a:r>
          </a:p>
          <a:p>
            <a:r>
              <a:rPr lang="nl-NL" sz="2000" dirty="0">
                <a:latin typeface="Courier" pitchFamily="2" charset="0"/>
              </a:rPr>
              <a:t>	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F8756E31-F312-9243-81E4-3F11A878DE8D}"/>
              </a:ext>
            </a:extLst>
          </p:cNvPr>
          <p:cNvSpPr txBox="1"/>
          <p:nvPr/>
        </p:nvSpPr>
        <p:spPr>
          <a:xfrm>
            <a:off x="479375" y="3429000"/>
            <a:ext cx="88811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Alternatives</a:t>
            </a:r>
            <a:r>
              <a:rPr lang="nl-NL" sz="2800" dirty="0"/>
              <a:t>:</a:t>
            </a:r>
          </a:p>
          <a:p>
            <a:endParaRPr lang="nl-NL" sz="2800" dirty="0"/>
          </a:p>
          <a:p>
            <a:r>
              <a:rPr lang="nl-NL" sz="2800" dirty="0"/>
              <a:t>  - </a:t>
            </a:r>
            <a:r>
              <a:rPr lang="nl-NL" sz="2800" b="1" dirty="0"/>
              <a:t>--file</a:t>
            </a:r>
            <a:r>
              <a:rPr lang="nl-NL" sz="2800" dirty="0"/>
              <a:t>                            -f</a:t>
            </a:r>
          </a:p>
          <a:p>
            <a:r>
              <a:rPr lang="nl-NL" sz="2800" dirty="0"/>
              <a:t>  - </a:t>
            </a:r>
            <a:r>
              <a:rPr lang="nl-NL" sz="2800" b="1" dirty="0"/>
              <a:t>--</a:t>
            </a:r>
            <a:r>
              <a:rPr lang="nl-NL" sz="2800" b="1" dirty="0" err="1"/>
              <a:t>describe</a:t>
            </a:r>
            <a:r>
              <a:rPr lang="nl-NL" sz="2800" b="1" dirty="0"/>
              <a:t>-module</a:t>
            </a:r>
            <a:r>
              <a:rPr lang="nl-NL" sz="2800" dirty="0"/>
              <a:t>    -d</a:t>
            </a:r>
            <a:endParaRPr lang="nl-NL" sz="2800" b="1" dirty="0"/>
          </a:p>
        </p:txBody>
      </p:sp>
    </p:spTree>
    <p:extLst>
      <p:ext uri="{BB962C8B-B14F-4D97-AF65-F5344CB8AC3E}">
        <p14:creationId xmlns:p14="http://schemas.microsoft.com/office/powerpoint/2010/main" val="315659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479376" y="1276522"/>
            <a:ext cx="1015345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View module </a:t>
            </a:r>
            <a:r>
              <a:rPr lang="nl-NL" sz="2800" dirty="0" err="1"/>
              <a:t>dependencies</a:t>
            </a:r>
            <a:r>
              <a:rPr lang="nl-NL" sz="2800" dirty="0"/>
              <a:t> </a:t>
            </a:r>
            <a:r>
              <a:rPr lang="nl-NL" sz="2800" dirty="0" err="1"/>
              <a:t>using</a:t>
            </a:r>
            <a:r>
              <a:rPr lang="nl-NL" sz="2800" dirty="0"/>
              <a:t> </a:t>
            </a:r>
            <a:r>
              <a:rPr lang="nl-NL" sz="2800" dirty="0" err="1"/>
              <a:t>jdeps</a:t>
            </a:r>
            <a:r>
              <a:rPr lang="nl-NL" sz="2800" dirty="0"/>
              <a:t> </a:t>
            </a:r>
            <a:r>
              <a:rPr lang="nl-NL" sz="2800" dirty="0" err="1"/>
              <a:t>command</a:t>
            </a:r>
            <a:endParaRPr lang="nl-NL" sz="2800" dirty="0"/>
          </a:p>
          <a:p>
            <a:endParaRPr lang="nl-NL" sz="2800" dirty="0"/>
          </a:p>
          <a:p>
            <a:r>
              <a:rPr lang="nl-NL" sz="2000" dirty="0">
                <a:latin typeface="Courier" pitchFamily="2" charset="0"/>
              </a:rPr>
              <a:t>	</a:t>
            </a:r>
            <a:r>
              <a:rPr lang="nl-NL" sz="2000" dirty="0" err="1">
                <a:latin typeface="Courier" pitchFamily="2" charset="0"/>
              </a:rPr>
              <a:t>jdeps</a:t>
            </a:r>
            <a:r>
              <a:rPr lang="nl-NL" sz="2000" dirty="0">
                <a:latin typeface="Courier" pitchFamily="2" charset="0"/>
              </a:rPr>
              <a:t> -summary -module-</a:t>
            </a:r>
            <a:r>
              <a:rPr lang="nl-NL" sz="2000" dirty="0" err="1">
                <a:latin typeface="Courier" pitchFamily="2" charset="0"/>
              </a:rPr>
              <a:t>path</a:t>
            </a:r>
            <a:r>
              <a:rPr lang="nl-NL" sz="2000" dirty="0">
                <a:latin typeface="Courier" pitchFamily="2" charset="0"/>
              </a:rPr>
              <a:t> &lt;</a:t>
            </a:r>
            <a:r>
              <a:rPr lang="nl-NL" sz="2000" dirty="0" err="1">
                <a:latin typeface="Courier" pitchFamily="2" charset="0"/>
              </a:rPr>
              <a:t>mods</a:t>
            </a:r>
            <a:r>
              <a:rPr lang="nl-NL" sz="2000" dirty="0">
                <a:latin typeface="Courier" pitchFamily="2" charset="0"/>
              </a:rPr>
              <a:t> dir&gt; &lt;</a:t>
            </a:r>
            <a:r>
              <a:rPr lang="nl-NL" sz="2000" dirty="0" err="1">
                <a:latin typeface="Courier" pitchFamily="2" charset="0"/>
              </a:rPr>
              <a:t>jar</a:t>
            </a:r>
            <a:r>
              <a:rPr lang="nl-NL" sz="2000" dirty="0">
                <a:latin typeface="Courier" pitchFamily="2" charset="0"/>
              </a:rPr>
              <a:t> file&gt;</a:t>
            </a:r>
          </a:p>
          <a:p>
            <a:endParaRPr lang="nl-NL" sz="2000" dirty="0">
              <a:latin typeface="Courier" pitchFamily="2" charset="0"/>
            </a:endParaRPr>
          </a:p>
          <a:p>
            <a:endParaRPr lang="nl-NL" sz="2000" dirty="0">
              <a:latin typeface="Courier" pitchFamily="2" charset="0"/>
            </a:endParaRPr>
          </a:p>
          <a:p>
            <a:r>
              <a:rPr lang="nl-NL" sz="2000" dirty="0">
                <a:latin typeface="+mj-lt"/>
              </a:rPr>
              <a:t>Summary </a:t>
            </a:r>
            <a:r>
              <a:rPr lang="nl-NL" sz="2000" dirty="0" err="1">
                <a:latin typeface="+mj-lt"/>
              </a:rPr>
              <a:t>and</a:t>
            </a:r>
            <a:r>
              <a:rPr lang="nl-NL" sz="2000" dirty="0">
                <a:latin typeface="+mj-lt"/>
              </a:rPr>
              <a:t> module-</a:t>
            </a:r>
            <a:r>
              <a:rPr lang="nl-NL" sz="2000" dirty="0" err="1">
                <a:latin typeface="+mj-lt"/>
              </a:rPr>
              <a:t>path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arguments</a:t>
            </a:r>
            <a:r>
              <a:rPr lang="nl-NL" sz="2000" dirty="0">
                <a:latin typeface="+mj-lt"/>
              </a:rPr>
              <a:t> are </a:t>
            </a:r>
            <a:r>
              <a:rPr lang="nl-NL" sz="2000" dirty="0" err="1">
                <a:latin typeface="+mj-lt"/>
              </a:rPr>
              <a:t>optional</a:t>
            </a:r>
            <a:r>
              <a:rPr lang="nl-NL" sz="2000" dirty="0">
                <a:latin typeface="+mj-lt"/>
              </a:rPr>
              <a:t>. It </a:t>
            </a:r>
            <a:r>
              <a:rPr lang="nl-NL" sz="2000" dirty="0" err="1">
                <a:latin typeface="+mj-lt"/>
              </a:rPr>
              <a:t>can</a:t>
            </a:r>
            <a:r>
              <a:rPr lang="nl-NL" sz="2000" dirty="0">
                <a:latin typeface="+mj-lt"/>
              </a:rPr>
              <a:t> list </a:t>
            </a:r>
            <a:r>
              <a:rPr lang="nl-NL" sz="2000" dirty="0" err="1">
                <a:latin typeface="+mj-lt"/>
              </a:rPr>
              <a:t>for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each</a:t>
            </a:r>
            <a:r>
              <a:rPr lang="nl-NL" sz="2000" dirty="0">
                <a:latin typeface="+mj-lt"/>
              </a:rPr>
              <a:t> module </a:t>
            </a:r>
            <a:r>
              <a:rPr lang="nl-NL" sz="2000" dirty="0" err="1">
                <a:latin typeface="+mj-lt"/>
              </a:rPr>
              <a:t>the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dependency</a:t>
            </a:r>
            <a:r>
              <a:rPr lang="nl-NL" sz="2000" dirty="0">
                <a:latin typeface="+mj-lt"/>
              </a:rPr>
              <a:t> on </a:t>
            </a:r>
            <a:r>
              <a:rPr lang="nl-NL" sz="2000" dirty="0" err="1">
                <a:latin typeface="+mj-lt"/>
              </a:rPr>
              <a:t>the</a:t>
            </a:r>
            <a:r>
              <a:rPr lang="nl-NL" sz="2000" dirty="0">
                <a:latin typeface="+mj-lt"/>
              </a:rPr>
              <a:t> packages in </a:t>
            </a:r>
            <a:r>
              <a:rPr lang="nl-NL" sz="2000" dirty="0" err="1">
                <a:latin typeface="+mj-lt"/>
              </a:rPr>
              <a:t>other</a:t>
            </a:r>
            <a:r>
              <a:rPr lang="nl-NL" sz="2000" dirty="0">
                <a:latin typeface="+mj-lt"/>
              </a:rPr>
              <a:t> modules.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F8756E31-F312-9243-81E4-3F11A878DE8D}"/>
              </a:ext>
            </a:extLst>
          </p:cNvPr>
          <p:cNvSpPr txBox="1"/>
          <p:nvPr/>
        </p:nvSpPr>
        <p:spPr>
          <a:xfrm>
            <a:off x="479376" y="4076257"/>
            <a:ext cx="88811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Alternatives</a:t>
            </a:r>
            <a:r>
              <a:rPr lang="nl-NL" sz="2800" dirty="0"/>
              <a:t>:</a:t>
            </a:r>
          </a:p>
          <a:p>
            <a:endParaRPr lang="nl-NL" sz="2800" dirty="0"/>
          </a:p>
          <a:p>
            <a:r>
              <a:rPr lang="nl-NL" sz="2800" dirty="0"/>
              <a:t>  - </a:t>
            </a:r>
            <a:r>
              <a:rPr lang="nl-NL" sz="2800" b="1" dirty="0"/>
              <a:t>-summary</a:t>
            </a:r>
            <a:r>
              <a:rPr lang="nl-NL" sz="2800" dirty="0"/>
              <a:t>                            -s</a:t>
            </a:r>
          </a:p>
        </p:txBody>
      </p:sp>
    </p:spTree>
    <p:extLst>
      <p:ext uri="{BB962C8B-B14F-4D97-AF65-F5344CB8AC3E}">
        <p14:creationId xmlns:p14="http://schemas.microsoft.com/office/powerpoint/2010/main" val="174962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</a:rPr>
              <a:t>Java Modules General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Advantages</a:t>
            </a:r>
            <a:endParaRPr lang="nl-NL" sz="2800" dirty="0"/>
          </a:p>
          <a:p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/>
              <a:t>better</a:t>
            </a:r>
            <a:r>
              <a:rPr lang="nl-NL" sz="2800" dirty="0"/>
              <a:t> access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/>
              <a:t>clearer</a:t>
            </a:r>
            <a:r>
              <a:rPr lang="nl-NL" sz="2800" dirty="0"/>
              <a:t> </a:t>
            </a:r>
            <a:r>
              <a:rPr lang="nl-NL" sz="2800" dirty="0" err="1"/>
              <a:t>dependency</a:t>
            </a:r>
            <a:r>
              <a:rPr lang="nl-NL" sz="2800" dirty="0"/>
              <a:t>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/>
              <a:t>no more </a:t>
            </a:r>
            <a:r>
              <a:rPr lang="nl-NL" sz="2800" dirty="0" err="1"/>
              <a:t>jar</a:t>
            </a:r>
            <a:r>
              <a:rPr lang="nl-NL" sz="2800" dirty="0"/>
              <a:t> </a:t>
            </a:r>
            <a:r>
              <a:rPr lang="nl-NL" sz="2800" dirty="0" err="1"/>
              <a:t>hell</a:t>
            </a: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/>
              <a:t>custom</a:t>
            </a:r>
            <a:r>
              <a:rPr lang="nl-NL" sz="2800" dirty="0"/>
              <a:t> code </a:t>
            </a:r>
            <a:r>
              <a:rPr lang="nl-NL" sz="2800" dirty="0" err="1"/>
              <a:t>builds</a:t>
            </a:r>
            <a:r>
              <a:rPr lang="nl-NL" sz="2800" dirty="0"/>
              <a:t> (smaller </a:t>
            </a:r>
            <a:r>
              <a:rPr lang="nl-NL" sz="2800" dirty="0" err="1"/>
              <a:t>jdk</a:t>
            </a:r>
            <a:r>
              <a:rPr lang="nl-NL" sz="2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/>
              <a:t>increased</a:t>
            </a:r>
            <a:r>
              <a:rPr lang="nl-NL" sz="2800" dirty="0"/>
              <a:t> security (</a:t>
            </a:r>
            <a:r>
              <a:rPr lang="nl-NL" sz="2800" dirty="0" err="1"/>
              <a:t>custom</a:t>
            </a:r>
            <a:r>
              <a:rPr lang="nl-NL" sz="2800" dirty="0"/>
              <a:t> code </a:t>
            </a:r>
            <a:r>
              <a:rPr lang="nl-NL" sz="2800" dirty="0" err="1"/>
              <a:t>build</a:t>
            </a:r>
            <a:r>
              <a:rPr lang="nl-NL" sz="2800" dirty="0"/>
              <a:t> &gt; </a:t>
            </a:r>
            <a:r>
              <a:rPr lang="nl-NL" sz="2800" dirty="0" err="1"/>
              <a:t>less</a:t>
            </a:r>
            <a:r>
              <a:rPr lang="nl-NL" sz="2800" dirty="0"/>
              <a:t> code &gt; </a:t>
            </a:r>
            <a:r>
              <a:rPr lang="nl-NL" sz="2800" dirty="0" err="1"/>
              <a:t>less</a:t>
            </a:r>
            <a:r>
              <a:rPr lang="nl-NL" sz="2800" dirty="0"/>
              <a:t> risk)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/>
              <a:t>improved</a:t>
            </a:r>
            <a:r>
              <a:rPr lang="nl-NL" sz="2800" dirty="0"/>
              <a:t> performance (no full class </a:t>
            </a:r>
            <a:r>
              <a:rPr lang="nl-NL" sz="2800" dirty="0" err="1"/>
              <a:t>path</a:t>
            </a:r>
            <a:r>
              <a:rPr lang="nl-NL" sz="2800" dirty="0"/>
              <a:t> scan </a:t>
            </a:r>
            <a:r>
              <a:rPr lang="nl-NL" sz="2800" dirty="0" err="1"/>
              <a:t>required</a:t>
            </a:r>
            <a:r>
              <a:rPr lang="nl-NL" sz="2800" dirty="0"/>
              <a:t> </a:t>
            </a:r>
            <a:r>
              <a:rPr lang="nl-NL" sz="2800" dirty="0" err="1"/>
              <a:t>anymore</a:t>
            </a:r>
            <a:r>
              <a:rPr lang="nl-NL" sz="2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984570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479376" y="1276522"/>
            <a:ext cx="1015345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Finding</a:t>
            </a:r>
            <a:r>
              <a:rPr lang="nl-NL" sz="2800" dirty="0"/>
              <a:t> </a:t>
            </a:r>
            <a:r>
              <a:rPr lang="nl-NL" sz="2800" dirty="0" err="1"/>
              <a:t>future</a:t>
            </a:r>
            <a:r>
              <a:rPr lang="nl-NL" sz="2800" dirty="0"/>
              <a:t> </a:t>
            </a:r>
            <a:r>
              <a:rPr lang="nl-NL" sz="2800" dirty="0" err="1"/>
              <a:t>problems</a:t>
            </a:r>
            <a:endParaRPr lang="nl-NL" sz="2800" dirty="0"/>
          </a:p>
          <a:p>
            <a:endParaRPr lang="nl-NL" sz="2000" dirty="0"/>
          </a:p>
          <a:p>
            <a:r>
              <a:rPr lang="nl-NL" sz="2000" dirty="0" err="1"/>
              <a:t>You</a:t>
            </a:r>
            <a:r>
              <a:rPr lang="nl-NL" sz="2000" dirty="0"/>
              <a:t> </a:t>
            </a:r>
            <a:r>
              <a:rPr lang="nl-NL" sz="2000" dirty="0" err="1"/>
              <a:t>shouldn’t</a:t>
            </a:r>
            <a:r>
              <a:rPr lang="nl-NL" sz="2000" dirty="0"/>
              <a:t> </a:t>
            </a:r>
            <a:r>
              <a:rPr lang="nl-NL" sz="2000" dirty="0" err="1"/>
              <a:t>use</a:t>
            </a:r>
            <a:r>
              <a:rPr lang="nl-NL" sz="2000" dirty="0"/>
              <a:t> </a:t>
            </a:r>
            <a:r>
              <a:rPr lang="nl-NL" sz="2000" dirty="0" err="1"/>
              <a:t>unsafe</a:t>
            </a:r>
            <a:r>
              <a:rPr lang="nl-NL" sz="2000" dirty="0"/>
              <a:t> / </a:t>
            </a:r>
            <a:r>
              <a:rPr lang="nl-NL" sz="2000" dirty="0" err="1"/>
              <a:t>internal</a:t>
            </a:r>
            <a:r>
              <a:rPr lang="nl-NL" sz="2000" dirty="0"/>
              <a:t> packages! Ever!</a:t>
            </a:r>
          </a:p>
          <a:p>
            <a:endParaRPr lang="nl-NL" sz="2800" dirty="0"/>
          </a:p>
          <a:p>
            <a:r>
              <a:rPr lang="nl-NL" sz="2000" dirty="0">
                <a:latin typeface="Courier" pitchFamily="2" charset="0"/>
              </a:rPr>
              <a:t>	</a:t>
            </a:r>
            <a:r>
              <a:rPr lang="nl-NL" sz="2000" dirty="0" err="1">
                <a:latin typeface="Courier" pitchFamily="2" charset="0"/>
              </a:rPr>
              <a:t>jdeps</a:t>
            </a:r>
            <a:r>
              <a:rPr lang="nl-NL" sz="2000" dirty="0">
                <a:latin typeface="Courier" pitchFamily="2" charset="0"/>
              </a:rPr>
              <a:t> --</a:t>
            </a:r>
            <a:r>
              <a:rPr lang="nl-NL" sz="2000" dirty="0" err="1">
                <a:latin typeface="Courier" pitchFamily="2" charset="0"/>
              </a:rPr>
              <a:t>jdk-internals</a:t>
            </a:r>
            <a:r>
              <a:rPr lang="nl-NL" sz="2000" dirty="0">
                <a:latin typeface="Courier" pitchFamily="2" charset="0"/>
              </a:rPr>
              <a:t> &lt;</a:t>
            </a:r>
            <a:r>
              <a:rPr lang="nl-NL" sz="2000" dirty="0" err="1">
                <a:latin typeface="Courier" pitchFamily="2" charset="0"/>
              </a:rPr>
              <a:t>jar</a:t>
            </a:r>
            <a:r>
              <a:rPr lang="nl-NL" sz="2000" dirty="0">
                <a:latin typeface="Courier" pitchFamily="2" charset="0"/>
              </a:rPr>
              <a:t> file&gt;</a:t>
            </a:r>
          </a:p>
          <a:p>
            <a:endParaRPr lang="nl-NL" sz="2000" dirty="0">
              <a:latin typeface="Courier" pitchFamily="2" charset="0"/>
            </a:endParaRPr>
          </a:p>
          <a:p>
            <a:r>
              <a:rPr lang="nl-NL" sz="2000" dirty="0">
                <a:latin typeface="+mj-lt"/>
              </a:rPr>
              <a:t>List </a:t>
            </a:r>
            <a:r>
              <a:rPr lang="nl-NL" sz="2000" dirty="0" err="1">
                <a:latin typeface="+mj-lt"/>
              </a:rPr>
              <a:t>any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usage</a:t>
            </a:r>
            <a:r>
              <a:rPr lang="nl-NL" sz="2000" dirty="0">
                <a:latin typeface="+mj-lt"/>
              </a:rPr>
              <a:t> of </a:t>
            </a:r>
            <a:r>
              <a:rPr lang="nl-NL" sz="2000" dirty="0" err="1">
                <a:latin typeface="+mj-lt"/>
              </a:rPr>
              <a:t>internal</a:t>
            </a:r>
            <a:r>
              <a:rPr lang="nl-NL" sz="2000" dirty="0">
                <a:latin typeface="+mj-lt"/>
              </a:rPr>
              <a:t> classes. Will </a:t>
            </a:r>
            <a:r>
              <a:rPr lang="nl-NL" sz="2000" dirty="0" err="1">
                <a:latin typeface="+mj-lt"/>
              </a:rPr>
              <a:t>prevent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you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from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compiling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moving</a:t>
            </a:r>
            <a:r>
              <a:rPr lang="nl-NL" sz="2000" dirty="0">
                <a:latin typeface="+mj-lt"/>
              </a:rPr>
              <a:t> forward </a:t>
            </a:r>
            <a:r>
              <a:rPr lang="nl-NL" sz="2000" dirty="0" err="1">
                <a:latin typeface="+mj-lt"/>
              </a:rPr>
              <a:t>to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newer</a:t>
            </a:r>
            <a:r>
              <a:rPr lang="nl-NL" sz="2000" dirty="0">
                <a:latin typeface="+mj-lt"/>
              </a:rPr>
              <a:t> Java </a:t>
            </a:r>
            <a:r>
              <a:rPr lang="nl-NL" sz="2000" dirty="0" err="1">
                <a:latin typeface="+mj-lt"/>
              </a:rPr>
              <a:t>versions</a:t>
            </a:r>
            <a:r>
              <a:rPr lang="nl-NL" sz="2000" dirty="0">
                <a:latin typeface="+mj-lt"/>
              </a:rPr>
              <a:t>! Module </a:t>
            </a:r>
            <a:r>
              <a:rPr lang="nl-NL" sz="2000" b="1" dirty="0" err="1">
                <a:latin typeface="+mj-lt"/>
              </a:rPr>
              <a:t>jdk.unsupported</a:t>
            </a:r>
            <a:r>
              <a:rPr lang="nl-NL" sz="2000" b="1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should</a:t>
            </a:r>
            <a:r>
              <a:rPr lang="nl-NL" sz="2000" dirty="0">
                <a:latin typeface="+mj-lt"/>
              </a:rPr>
              <a:t> never </a:t>
            </a:r>
            <a:r>
              <a:rPr lang="nl-NL" sz="2000" dirty="0" err="1">
                <a:latin typeface="+mj-lt"/>
              </a:rPr>
              <a:t>be</a:t>
            </a:r>
            <a:r>
              <a:rPr lang="nl-NL" sz="2000" dirty="0">
                <a:latin typeface="+mj-lt"/>
              </a:rPr>
              <a:t> in </a:t>
            </a:r>
            <a:r>
              <a:rPr lang="nl-NL" sz="2000" dirty="0" err="1">
                <a:latin typeface="+mj-lt"/>
              </a:rPr>
              <a:t>the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required</a:t>
            </a:r>
            <a:r>
              <a:rPr lang="nl-NL" sz="2000" dirty="0">
                <a:latin typeface="+mj-lt"/>
              </a:rPr>
              <a:t> list!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3352A18-FA58-8848-8778-A436727C12CA}"/>
              </a:ext>
            </a:extLst>
          </p:cNvPr>
          <p:cNvSpPr txBox="1"/>
          <p:nvPr/>
        </p:nvSpPr>
        <p:spPr>
          <a:xfrm>
            <a:off x="479376" y="4196483"/>
            <a:ext cx="88811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Alternatives</a:t>
            </a:r>
            <a:r>
              <a:rPr lang="nl-NL" sz="2800" dirty="0"/>
              <a:t>:</a:t>
            </a:r>
          </a:p>
          <a:p>
            <a:endParaRPr lang="nl-NL" sz="2800" dirty="0"/>
          </a:p>
          <a:p>
            <a:r>
              <a:rPr lang="nl-NL" sz="2800" dirty="0"/>
              <a:t>  - </a:t>
            </a:r>
            <a:r>
              <a:rPr lang="nl-NL" sz="2800" b="1" dirty="0">
                <a:latin typeface="+mj-lt"/>
              </a:rPr>
              <a:t>--</a:t>
            </a:r>
            <a:r>
              <a:rPr lang="nl-NL" sz="2800" b="1" dirty="0" err="1">
                <a:latin typeface="+mj-lt"/>
              </a:rPr>
              <a:t>jdk-internals</a:t>
            </a:r>
            <a:r>
              <a:rPr lang="nl-NL" sz="2800" dirty="0"/>
              <a:t>               </a:t>
            </a:r>
            <a:r>
              <a:rPr lang="nl-NL" sz="2800" b="1" dirty="0"/>
              <a:t>-</a:t>
            </a:r>
            <a:r>
              <a:rPr lang="nl-NL" sz="2800" b="1" dirty="0" err="1"/>
              <a:t>jdk-internals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52622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JMOD</a:t>
            </a:r>
          </a:p>
          <a:p>
            <a:endParaRPr lang="nl-NL" sz="2800" dirty="0"/>
          </a:p>
          <a:p>
            <a:r>
              <a:rPr lang="nl-NL" sz="2800" dirty="0" err="1"/>
              <a:t>With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JMOD </a:t>
            </a:r>
            <a:r>
              <a:rPr lang="nl-NL" sz="2800" dirty="0" err="1"/>
              <a:t>command</a:t>
            </a:r>
            <a:r>
              <a:rPr lang="nl-NL" sz="2800" dirty="0"/>
              <a:t> </a:t>
            </a:r>
            <a:r>
              <a:rPr lang="nl-NL" sz="2800" dirty="0" err="1"/>
              <a:t>you</a:t>
            </a:r>
            <a:r>
              <a:rPr lang="nl-NL" sz="2800" dirty="0"/>
              <a:t> </a:t>
            </a:r>
            <a:r>
              <a:rPr lang="nl-NL" sz="2800" dirty="0" err="1"/>
              <a:t>can</a:t>
            </a:r>
            <a:r>
              <a:rPr lang="nl-NL" sz="2800" dirty="0"/>
              <a:t> </a:t>
            </a:r>
            <a:r>
              <a:rPr lang="nl-NL" sz="2800" dirty="0" err="1"/>
              <a:t>create</a:t>
            </a:r>
            <a:r>
              <a:rPr lang="nl-NL" sz="2800" dirty="0"/>
              <a:t>, </a:t>
            </a:r>
            <a:r>
              <a:rPr lang="nl-NL" sz="2800" dirty="0" err="1"/>
              <a:t>inspect</a:t>
            </a:r>
            <a:r>
              <a:rPr lang="nl-NL" sz="2800" dirty="0"/>
              <a:t>, extract </a:t>
            </a:r>
            <a:r>
              <a:rPr lang="nl-NL" sz="2800" dirty="0" err="1"/>
              <a:t>from</a:t>
            </a:r>
            <a:r>
              <a:rPr lang="nl-NL" sz="2800" dirty="0"/>
              <a:t> JMOD files.</a:t>
            </a:r>
          </a:p>
          <a:p>
            <a:endParaRPr lang="nl-NL" sz="2800" dirty="0"/>
          </a:p>
          <a:p>
            <a:r>
              <a:rPr lang="nl-NL" sz="2800" dirty="0"/>
              <a:t>A JMOD file </a:t>
            </a:r>
            <a:r>
              <a:rPr lang="nl-NL" sz="2800" dirty="0" err="1"/>
              <a:t>you</a:t>
            </a:r>
            <a:r>
              <a:rPr lang="nl-NL" sz="2800" dirty="0"/>
              <a:t> </a:t>
            </a:r>
            <a:r>
              <a:rPr lang="nl-NL" sz="2800" dirty="0" err="1"/>
              <a:t>can</a:t>
            </a:r>
            <a:r>
              <a:rPr lang="nl-NL" sz="2800" dirty="0"/>
              <a:t> </a:t>
            </a:r>
            <a:r>
              <a:rPr lang="nl-NL" sz="2800" dirty="0" err="1"/>
              <a:t>use</a:t>
            </a:r>
            <a:r>
              <a:rPr lang="nl-NL" sz="2800" dirty="0"/>
              <a:t> </a:t>
            </a:r>
            <a:r>
              <a:rPr lang="nl-NL" sz="2800" dirty="0" err="1"/>
              <a:t>to</a:t>
            </a:r>
            <a:r>
              <a:rPr lang="nl-NL" sz="2800" dirty="0"/>
              <a:t> store </a:t>
            </a:r>
            <a:r>
              <a:rPr lang="nl-NL" sz="2800" dirty="0" err="1"/>
              <a:t>any</a:t>
            </a:r>
            <a:r>
              <a:rPr lang="nl-NL" sz="2800" dirty="0"/>
              <a:t> file </a:t>
            </a:r>
            <a:r>
              <a:rPr lang="nl-NL" sz="2800" dirty="0" err="1"/>
              <a:t>that</a:t>
            </a:r>
            <a:r>
              <a:rPr lang="nl-NL" sz="2800" dirty="0"/>
              <a:t> </a:t>
            </a:r>
            <a:r>
              <a:rPr lang="nl-NL" sz="2800" dirty="0" err="1"/>
              <a:t>can’t</a:t>
            </a:r>
            <a:r>
              <a:rPr lang="nl-NL" sz="2800" dirty="0"/>
              <a:t> </a:t>
            </a:r>
            <a:r>
              <a:rPr lang="nl-NL" sz="2800" dirty="0" err="1"/>
              <a:t>be</a:t>
            </a:r>
            <a:r>
              <a:rPr lang="nl-NL" sz="2800" dirty="0"/>
              <a:t> </a:t>
            </a:r>
            <a:r>
              <a:rPr lang="nl-NL" sz="2800" dirty="0" err="1"/>
              <a:t>stored</a:t>
            </a:r>
            <a:r>
              <a:rPr lang="nl-NL" sz="2800" dirty="0"/>
              <a:t> </a:t>
            </a:r>
            <a:r>
              <a:rPr lang="nl-NL" sz="2800" dirty="0" err="1"/>
              <a:t>inside</a:t>
            </a:r>
            <a:r>
              <a:rPr lang="nl-NL" sz="2800" dirty="0"/>
              <a:t> a JAR file.</a:t>
            </a:r>
          </a:p>
          <a:p>
            <a:endParaRPr lang="nl-NL" sz="2800" dirty="0"/>
          </a:p>
          <a:p>
            <a:r>
              <a:rPr lang="nl-NL" sz="2800" dirty="0" err="1"/>
              <a:t>That’s</a:t>
            </a:r>
            <a:r>
              <a:rPr lang="nl-NL" sz="2800" dirty="0"/>
              <a:t> </a:t>
            </a:r>
            <a:r>
              <a:rPr lang="nl-NL" sz="2800" dirty="0" err="1"/>
              <a:t>it</a:t>
            </a:r>
            <a:r>
              <a:rPr lang="nl-NL" sz="2800" dirty="0"/>
              <a:t> </a:t>
            </a:r>
            <a:r>
              <a:rPr lang="nl-NL" sz="2800" dirty="0" err="1"/>
              <a:t>about</a:t>
            </a:r>
            <a:r>
              <a:rPr lang="nl-NL" sz="2800" dirty="0"/>
              <a:t> JMOD </a:t>
            </a:r>
            <a:r>
              <a:rPr lang="nl-NL" sz="2800" dirty="0" err="1"/>
              <a:t>for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exam</a:t>
            </a: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655427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Migrating</a:t>
            </a:r>
            <a:r>
              <a:rPr lang="nl-NL" sz="2800" dirty="0"/>
              <a:t> non </a:t>
            </a:r>
            <a:r>
              <a:rPr lang="nl-NL" sz="2800" dirty="0" err="1"/>
              <a:t>modular</a:t>
            </a:r>
            <a:r>
              <a:rPr lang="nl-NL" sz="2800" dirty="0"/>
              <a:t> </a:t>
            </a:r>
            <a:r>
              <a:rPr lang="nl-NL" sz="2800" dirty="0" err="1"/>
              <a:t>applications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Bottom up</a:t>
            </a:r>
          </a:p>
          <a:p>
            <a:endParaRPr lang="nl-NL" sz="2800" dirty="0"/>
          </a:p>
          <a:p>
            <a:pPr marL="514350" indent="-514350">
              <a:buFont typeface="+mj-lt"/>
              <a:buAutoNum type="arabicPeriod"/>
            </a:pPr>
            <a:r>
              <a:rPr lang="nl-NL" sz="2800" dirty="0" err="1"/>
              <a:t>Create</a:t>
            </a:r>
            <a:r>
              <a:rPr lang="nl-NL" sz="2800" dirty="0"/>
              <a:t> </a:t>
            </a:r>
            <a:r>
              <a:rPr lang="nl-NL" sz="2800" dirty="0" err="1"/>
              <a:t>dependency</a:t>
            </a:r>
            <a:r>
              <a:rPr lang="nl-NL" sz="2800" dirty="0"/>
              <a:t> </a:t>
            </a:r>
            <a:r>
              <a:rPr lang="nl-NL" sz="2800" dirty="0" err="1"/>
              <a:t>graph</a:t>
            </a:r>
            <a:r>
              <a:rPr lang="nl-NL" sz="2800" dirty="0"/>
              <a:t> of </a:t>
            </a:r>
            <a:r>
              <a:rPr lang="nl-NL" sz="2800" dirty="0" err="1"/>
              <a:t>the</a:t>
            </a:r>
            <a:r>
              <a:rPr lang="nl-NL" sz="2800" dirty="0"/>
              <a:t> packages / </a:t>
            </a:r>
            <a:r>
              <a:rPr lang="nl-NL" sz="2800" dirty="0" err="1"/>
              <a:t>libs</a:t>
            </a:r>
            <a:endParaRPr lang="nl-NL" sz="2800" dirty="0"/>
          </a:p>
          <a:p>
            <a:pPr marL="514350" indent="-514350">
              <a:buFont typeface="+mj-lt"/>
              <a:buAutoNum type="arabicPeriod"/>
            </a:pPr>
            <a:r>
              <a:rPr lang="nl-NL" sz="2800" dirty="0"/>
              <a:t>Start </a:t>
            </a:r>
            <a:r>
              <a:rPr lang="nl-NL" sz="2800" dirty="0" err="1"/>
              <a:t>with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package/</a:t>
            </a:r>
            <a:r>
              <a:rPr lang="nl-NL" sz="2800" dirty="0" err="1"/>
              <a:t>lib</a:t>
            </a:r>
            <a:r>
              <a:rPr lang="nl-NL" sz="2800" dirty="0"/>
              <a:t> </a:t>
            </a:r>
            <a:r>
              <a:rPr lang="nl-NL" sz="2800" dirty="0" err="1"/>
              <a:t>that</a:t>
            </a:r>
            <a:r>
              <a:rPr lang="nl-NL" sz="2800" dirty="0"/>
              <a:t> has no </a:t>
            </a:r>
            <a:r>
              <a:rPr lang="nl-NL" sz="2800" dirty="0" err="1"/>
              <a:t>dependencies</a:t>
            </a:r>
            <a:endParaRPr lang="nl-NL" sz="2800" dirty="0"/>
          </a:p>
          <a:p>
            <a:pPr marL="514350" indent="-514350">
              <a:buFont typeface="+mj-lt"/>
              <a:buAutoNum type="arabicPeriod"/>
            </a:pPr>
            <a:r>
              <a:rPr lang="nl-NL" sz="2800" dirty="0" err="1"/>
              <a:t>Add</a:t>
            </a:r>
            <a:r>
              <a:rPr lang="nl-NL" sz="2800" dirty="0"/>
              <a:t> module-info (</a:t>
            </a:r>
            <a:r>
              <a:rPr lang="nl-NL" sz="2800" dirty="0" err="1"/>
              <a:t>with</a:t>
            </a:r>
            <a:r>
              <a:rPr lang="nl-NL" sz="2800" dirty="0"/>
              <a:t> exports, </a:t>
            </a:r>
            <a:r>
              <a:rPr lang="nl-NL" sz="2800" dirty="0" err="1"/>
              <a:t>requires</a:t>
            </a:r>
            <a:r>
              <a:rPr lang="nl-NL" sz="2800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2800" dirty="0"/>
              <a:t>Move </a:t>
            </a:r>
            <a:r>
              <a:rPr lang="nl-NL" sz="2800" dirty="0" err="1"/>
              <a:t>to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module </a:t>
            </a:r>
            <a:r>
              <a:rPr lang="nl-NL" sz="2800" dirty="0" err="1"/>
              <a:t>path</a:t>
            </a:r>
            <a:endParaRPr lang="nl-NL" sz="2800" dirty="0"/>
          </a:p>
          <a:p>
            <a:pPr marL="514350" indent="-514350">
              <a:buFont typeface="+mj-lt"/>
              <a:buAutoNum type="arabicPeriod"/>
            </a:pPr>
            <a:r>
              <a:rPr lang="nl-NL" sz="2800" dirty="0" err="1"/>
              <a:t>Repeat</a:t>
            </a:r>
            <a:r>
              <a:rPr lang="nl-NL" sz="2800" dirty="0"/>
              <a:t> </a:t>
            </a:r>
            <a:r>
              <a:rPr lang="nl-NL" sz="2800" dirty="0" err="1"/>
              <a:t>from</a:t>
            </a:r>
            <a:r>
              <a:rPr lang="nl-NL" sz="2800" dirty="0"/>
              <a:t>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04422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F0353C0-C3C9-4647-85E7-9D47B2B2A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633" y="1159238"/>
            <a:ext cx="6422733" cy="453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083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Top down</a:t>
            </a:r>
          </a:p>
          <a:p>
            <a:endParaRPr lang="nl-NL" sz="2800" dirty="0"/>
          </a:p>
          <a:p>
            <a:pPr marL="514350" indent="-514350">
              <a:buFont typeface="+mj-lt"/>
              <a:buAutoNum type="arabicPeriod"/>
            </a:pPr>
            <a:r>
              <a:rPr lang="nl-NL" sz="2800" dirty="0" err="1"/>
              <a:t>Create</a:t>
            </a:r>
            <a:r>
              <a:rPr lang="nl-NL" sz="2800" dirty="0"/>
              <a:t> </a:t>
            </a:r>
            <a:r>
              <a:rPr lang="nl-NL" sz="2800" dirty="0" err="1"/>
              <a:t>dependency</a:t>
            </a:r>
            <a:r>
              <a:rPr lang="nl-NL" sz="2800" dirty="0"/>
              <a:t> </a:t>
            </a:r>
            <a:r>
              <a:rPr lang="nl-NL" sz="2800" dirty="0" err="1"/>
              <a:t>graph</a:t>
            </a:r>
            <a:r>
              <a:rPr lang="nl-NL" sz="2800" dirty="0"/>
              <a:t> of </a:t>
            </a:r>
            <a:r>
              <a:rPr lang="nl-NL" sz="2800" dirty="0" err="1"/>
              <a:t>the</a:t>
            </a:r>
            <a:r>
              <a:rPr lang="nl-NL" sz="2800" dirty="0"/>
              <a:t> packages / </a:t>
            </a:r>
            <a:r>
              <a:rPr lang="nl-NL" sz="2800" dirty="0" err="1"/>
              <a:t>libs</a:t>
            </a:r>
            <a:endParaRPr lang="nl-NL" sz="2800" dirty="0"/>
          </a:p>
          <a:p>
            <a:pPr marL="514350" indent="-514350">
              <a:buFont typeface="+mj-lt"/>
              <a:buAutoNum type="arabicPeriod"/>
            </a:pPr>
            <a:r>
              <a:rPr lang="nl-NL" sz="2800" dirty="0"/>
              <a:t>Put </a:t>
            </a:r>
            <a:r>
              <a:rPr lang="nl-NL" sz="2800" dirty="0" err="1"/>
              <a:t>all</a:t>
            </a:r>
            <a:r>
              <a:rPr lang="nl-NL" sz="2800" dirty="0"/>
              <a:t> packages / </a:t>
            </a:r>
            <a:r>
              <a:rPr lang="nl-NL" sz="2800" dirty="0" err="1"/>
              <a:t>libs</a:t>
            </a:r>
            <a:r>
              <a:rPr lang="nl-NL" sz="2800" dirty="0"/>
              <a:t> on </a:t>
            </a:r>
            <a:r>
              <a:rPr lang="nl-NL" sz="2800" dirty="0" err="1"/>
              <a:t>the</a:t>
            </a:r>
            <a:r>
              <a:rPr lang="nl-NL" sz="2800" dirty="0"/>
              <a:t> module </a:t>
            </a:r>
            <a:r>
              <a:rPr lang="nl-NL" sz="2800" dirty="0" err="1"/>
              <a:t>path</a:t>
            </a:r>
            <a:endParaRPr lang="nl-NL" sz="2800" dirty="0"/>
          </a:p>
          <a:p>
            <a:pPr marL="514350" indent="-514350">
              <a:buFont typeface="+mj-lt"/>
              <a:buAutoNum type="arabicPeriod"/>
            </a:pPr>
            <a:r>
              <a:rPr lang="nl-NL" sz="2800" dirty="0"/>
              <a:t>Select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highest</a:t>
            </a:r>
            <a:r>
              <a:rPr lang="nl-NL" sz="2800" dirty="0"/>
              <a:t> level </a:t>
            </a:r>
            <a:r>
              <a:rPr lang="nl-NL" sz="2800" dirty="0" err="1"/>
              <a:t>that</a:t>
            </a:r>
            <a:r>
              <a:rPr lang="nl-NL" sz="2800" dirty="0"/>
              <a:t> has </a:t>
            </a:r>
            <a:r>
              <a:rPr lang="nl-NL" sz="2800" dirty="0" err="1"/>
              <a:t>not</a:t>
            </a:r>
            <a:r>
              <a:rPr lang="nl-NL" sz="2800" dirty="0"/>
              <a:t> </a:t>
            </a:r>
            <a:r>
              <a:rPr lang="nl-NL" sz="2800" dirty="0" err="1"/>
              <a:t>yet</a:t>
            </a:r>
            <a:r>
              <a:rPr lang="nl-NL" sz="2800" dirty="0"/>
              <a:t> been </a:t>
            </a:r>
            <a:r>
              <a:rPr lang="nl-NL" sz="2800" dirty="0" err="1"/>
              <a:t>migrated</a:t>
            </a:r>
            <a:endParaRPr lang="nl-NL" sz="2800" dirty="0"/>
          </a:p>
          <a:p>
            <a:pPr marL="514350" indent="-514350">
              <a:buFont typeface="+mj-lt"/>
              <a:buAutoNum type="arabicPeriod"/>
            </a:pPr>
            <a:r>
              <a:rPr lang="nl-NL" sz="2800" dirty="0" err="1"/>
              <a:t>Add</a:t>
            </a:r>
            <a:r>
              <a:rPr lang="nl-NL" sz="2800" dirty="0"/>
              <a:t> module-info (</a:t>
            </a:r>
            <a:r>
              <a:rPr lang="nl-NL" sz="2800" dirty="0" err="1"/>
              <a:t>with</a:t>
            </a:r>
            <a:r>
              <a:rPr lang="nl-NL" sz="2800" dirty="0"/>
              <a:t> exports, </a:t>
            </a:r>
            <a:r>
              <a:rPr lang="nl-NL" sz="2800" dirty="0" err="1"/>
              <a:t>requires</a:t>
            </a:r>
            <a:r>
              <a:rPr lang="nl-NL" sz="2800" dirty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nl-NL" sz="2800" dirty="0" err="1"/>
              <a:t>use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automatic </a:t>
            </a:r>
            <a:r>
              <a:rPr lang="nl-NL" sz="2800" dirty="0" err="1"/>
              <a:t>derived</a:t>
            </a:r>
            <a:r>
              <a:rPr lang="nl-NL" sz="2800" dirty="0"/>
              <a:t> </a:t>
            </a:r>
            <a:r>
              <a:rPr lang="nl-NL" sz="2800" dirty="0" err="1"/>
              <a:t>names</a:t>
            </a:r>
            <a:r>
              <a:rPr lang="nl-NL" sz="2800" dirty="0"/>
              <a:t> </a:t>
            </a:r>
            <a:r>
              <a:rPr lang="nl-NL" sz="2800" dirty="0" err="1"/>
              <a:t>for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required</a:t>
            </a:r>
            <a:r>
              <a:rPr lang="nl-NL" sz="2800" dirty="0"/>
              <a:t> modules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2800" dirty="0" err="1"/>
              <a:t>Repeat</a:t>
            </a:r>
            <a:r>
              <a:rPr lang="nl-NL" sz="2800" dirty="0"/>
              <a:t> </a:t>
            </a:r>
            <a:r>
              <a:rPr lang="nl-NL" sz="2800" dirty="0" err="1"/>
              <a:t>from</a:t>
            </a:r>
            <a:r>
              <a:rPr lang="nl-NL" sz="2800" dirty="0"/>
              <a:t>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134305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AA16439-7945-3C4F-BD32-47F455C9F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507" y="1135118"/>
            <a:ext cx="6490985" cy="458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183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Migration </a:t>
            </a:r>
            <a:r>
              <a:rPr lang="nl-NL" sz="2800" dirty="0" err="1"/>
              <a:t>strategies</a:t>
            </a:r>
            <a:r>
              <a:rPr lang="nl-NL" sz="2800" dirty="0"/>
              <a:t> </a:t>
            </a:r>
            <a:r>
              <a:rPr lang="nl-NL" sz="2800" dirty="0" err="1"/>
              <a:t>compared</a:t>
            </a:r>
            <a:endParaRPr lang="nl-NL" sz="2800" dirty="0"/>
          </a:p>
        </p:txBody>
      </p:sp>
      <p:graphicFrame>
        <p:nvGraphicFramePr>
          <p:cNvPr id="4" name="Tabel 5">
            <a:extLst>
              <a:ext uri="{FF2B5EF4-FFF2-40B4-BE49-F238E27FC236}">
                <a16:creationId xmlns:a16="http://schemas.microsoft.com/office/drawing/2014/main" id="{6CF4FEDD-33FA-E84A-8ACB-37B2CC287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38967"/>
              </p:ext>
            </p:extLst>
          </p:nvPr>
        </p:nvGraphicFramePr>
        <p:xfrm>
          <a:off x="1057374" y="2034068"/>
          <a:ext cx="1007725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9084">
                  <a:extLst>
                    <a:ext uri="{9D8B030D-6E8A-4147-A177-3AD203B41FA5}">
                      <a16:colId xmlns:a16="http://schemas.microsoft.com/office/drawing/2014/main" val="1712910218"/>
                    </a:ext>
                  </a:extLst>
                </a:gridCol>
                <a:gridCol w="3359084">
                  <a:extLst>
                    <a:ext uri="{9D8B030D-6E8A-4147-A177-3AD203B41FA5}">
                      <a16:colId xmlns:a16="http://schemas.microsoft.com/office/drawing/2014/main" val="2168126083"/>
                    </a:ext>
                  </a:extLst>
                </a:gridCol>
                <a:gridCol w="3359084">
                  <a:extLst>
                    <a:ext uri="{9D8B030D-6E8A-4147-A177-3AD203B41FA5}">
                      <a16:colId xmlns:a16="http://schemas.microsoft.com/office/drawing/2014/main" val="9041551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Category</a:t>
                      </a:r>
                      <a:endParaRPr lang="nl-N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Bottom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Top down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057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A project </a:t>
                      </a:r>
                      <a:r>
                        <a:rPr lang="nl-NL" dirty="0" err="1"/>
                        <a:t>that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depends</a:t>
                      </a:r>
                      <a:r>
                        <a:rPr lang="nl-NL" dirty="0"/>
                        <a:t> on </a:t>
                      </a:r>
                      <a:r>
                        <a:rPr lang="nl-NL" dirty="0" err="1"/>
                        <a:t>all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others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Unnamed</a:t>
                      </a:r>
                      <a:r>
                        <a:rPr lang="nl-NL" dirty="0"/>
                        <a:t> module on </a:t>
                      </a:r>
                      <a:r>
                        <a:rPr lang="nl-NL" dirty="0" err="1"/>
                        <a:t>the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classpath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Named</a:t>
                      </a:r>
                      <a:r>
                        <a:rPr lang="nl-NL" dirty="0"/>
                        <a:t> module on </a:t>
                      </a:r>
                      <a:r>
                        <a:rPr lang="nl-NL" dirty="0" err="1"/>
                        <a:t>the</a:t>
                      </a:r>
                      <a:r>
                        <a:rPr lang="nl-NL" dirty="0"/>
                        <a:t> module </a:t>
                      </a:r>
                      <a:r>
                        <a:rPr lang="nl-NL" dirty="0" err="1"/>
                        <a:t>path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276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A project </a:t>
                      </a:r>
                      <a:r>
                        <a:rPr lang="nl-NL" dirty="0" err="1"/>
                        <a:t>that</a:t>
                      </a:r>
                      <a:r>
                        <a:rPr lang="nl-NL" dirty="0"/>
                        <a:t> has no </a:t>
                      </a:r>
                      <a:r>
                        <a:rPr lang="nl-NL" dirty="0" err="1"/>
                        <a:t>dependencies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Named</a:t>
                      </a:r>
                      <a:r>
                        <a:rPr lang="nl-NL" dirty="0"/>
                        <a:t> module on </a:t>
                      </a:r>
                      <a:r>
                        <a:rPr lang="nl-NL" dirty="0" err="1"/>
                        <a:t>the</a:t>
                      </a:r>
                      <a:r>
                        <a:rPr lang="nl-NL" dirty="0"/>
                        <a:t> module </a:t>
                      </a:r>
                      <a:r>
                        <a:rPr lang="nl-NL" dirty="0" err="1"/>
                        <a:t>path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Automatic module on </a:t>
                      </a:r>
                      <a:r>
                        <a:rPr lang="nl-NL" dirty="0" err="1"/>
                        <a:t>the</a:t>
                      </a:r>
                      <a:r>
                        <a:rPr lang="nl-NL" dirty="0"/>
                        <a:t> module </a:t>
                      </a:r>
                      <a:r>
                        <a:rPr lang="nl-NL" dirty="0" err="1"/>
                        <a:t>path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762276"/>
                  </a:ext>
                </a:extLst>
              </a:tr>
            </a:tbl>
          </a:graphicData>
        </a:graphic>
      </p:graphicFrame>
      <p:sp>
        <p:nvSpPr>
          <p:cNvPr id="6" name="Tekstvak 5">
            <a:extLst>
              <a:ext uri="{FF2B5EF4-FFF2-40B4-BE49-F238E27FC236}">
                <a16:creationId xmlns:a16="http://schemas.microsoft.com/office/drawing/2014/main" id="{72BFE1B6-6071-154D-A594-AC7255C39A77}"/>
              </a:ext>
            </a:extLst>
          </p:cNvPr>
          <p:cNvSpPr txBox="1"/>
          <p:nvPr/>
        </p:nvSpPr>
        <p:spPr>
          <a:xfrm>
            <a:off x="1057373" y="4117620"/>
            <a:ext cx="1007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Bottom up: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are in control of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libs</a:t>
            </a:r>
            <a:r>
              <a:rPr lang="nl-NL" dirty="0"/>
              <a:t>/</a:t>
            </a:r>
            <a:r>
              <a:rPr lang="nl-NL" dirty="0" err="1"/>
              <a:t>jars</a:t>
            </a:r>
            <a:r>
              <a:rPr lang="nl-NL" dirty="0"/>
              <a:t>.</a:t>
            </a:r>
          </a:p>
          <a:p>
            <a:r>
              <a:rPr lang="nl-NL" dirty="0"/>
              <a:t>Top down: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are </a:t>
            </a:r>
            <a:r>
              <a:rPr lang="nl-NL" dirty="0" err="1"/>
              <a:t>not</a:t>
            </a:r>
            <a:r>
              <a:rPr lang="nl-NL" dirty="0"/>
              <a:t> in control of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libs</a:t>
            </a:r>
            <a:r>
              <a:rPr lang="nl-NL" dirty="0"/>
              <a:t>/</a:t>
            </a:r>
            <a:r>
              <a:rPr lang="nl-NL" dirty="0" err="1"/>
              <a:t>jars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88424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8" y="1172438"/>
            <a:ext cx="93080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/>
              <a:t>Will </a:t>
            </a:r>
            <a:r>
              <a:rPr lang="nl-NL" sz="2800" dirty="0" err="1"/>
              <a:t>this</a:t>
            </a:r>
            <a:r>
              <a:rPr lang="nl-NL" sz="2800" dirty="0"/>
              <a:t> </a:t>
            </a:r>
            <a:r>
              <a:rPr lang="nl-NL" sz="2800" dirty="0" err="1"/>
              <a:t>copile</a:t>
            </a:r>
            <a:r>
              <a:rPr lang="nl-NL" sz="2800" dirty="0"/>
              <a:t>?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27D2BBFB-90E4-084E-B573-11FC6E5BDD05}"/>
              </a:ext>
            </a:extLst>
          </p:cNvPr>
          <p:cNvSpPr txBox="1"/>
          <p:nvPr/>
        </p:nvSpPr>
        <p:spPr>
          <a:xfrm>
            <a:off x="1405089" y="4298050"/>
            <a:ext cx="90104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No! Cyclic </a:t>
            </a:r>
            <a:r>
              <a:rPr lang="nl-NL" sz="2800" dirty="0" err="1"/>
              <a:t>dependencies</a:t>
            </a:r>
            <a:r>
              <a:rPr lang="nl-NL" sz="2800" dirty="0"/>
              <a:t> are </a:t>
            </a:r>
            <a:r>
              <a:rPr lang="nl-NL" sz="2800" dirty="0" err="1"/>
              <a:t>not</a:t>
            </a:r>
            <a:r>
              <a:rPr lang="nl-NL" sz="2800" dirty="0"/>
              <a:t> </a:t>
            </a:r>
            <a:r>
              <a:rPr lang="nl-NL" sz="2800" dirty="0" err="1"/>
              <a:t>allowed</a:t>
            </a:r>
            <a:r>
              <a:rPr lang="nl-NL" sz="2800" dirty="0"/>
              <a:t> </a:t>
            </a:r>
            <a:r>
              <a:rPr lang="nl-NL" sz="2800" dirty="0" err="1"/>
              <a:t>between</a:t>
            </a:r>
            <a:r>
              <a:rPr lang="nl-NL" sz="2800" dirty="0"/>
              <a:t> modules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4E614AA3-D2CC-3B41-A483-63770B9C245C}"/>
              </a:ext>
            </a:extLst>
          </p:cNvPr>
          <p:cNvSpPr txBox="1"/>
          <p:nvPr/>
        </p:nvSpPr>
        <p:spPr>
          <a:xfrm>
            <a:off x="1629030" y="2827575"/>
            <a:ext cx="2908151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moduleA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exports </a:t>
            </a:r>
            <a:r>
              <a:rPr lang="nl-NL" dirty="0" err="1">
                <a:solidFill>
                  <a:schemeClr val="bg1"/>
                </a:solidFill>
              </a:rPr>
              <a:t>package.a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moduleB</a:t>
            </a:r>
            <a:endParaRPr lang="nl-NL" dirty="0">
              <a:solidFill>
                <a:schemeClr val="bg1"/>
              </a:solidFill>
            </a:endParaRPr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6ACE8C6F-C2CB-A34A-B308-3DA77D04B9A7}"/>
              </a:ext>
            </a:extLst>
          </p:cNvPr>
          <p:cNvCxnSpPr>
            <a:cxnSpLocks/>
          </p:cNvCxnSpPr>
          <p:nvPr/>
        </p:nvCxnSpPr>
        <p:spPr bwMode="auto">
          <a:xfrm flipH="1">
            <a:off x="4537181" y="3315920"/>
            <a:ext cx="1558819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kstvak 8">
            <a:extLst>
              <a:ext uri="{FF2B5EF4-FFF2-40B4-BE49-F238E27FC236}">
                <a16:creationId xmlns:a16="http://schemas.microsoft.com/office/drawing/2014/main" id="{1436D903-4028-2B4F-874E-C0374F9DAF02}"/>
              </a:ext>
            </a:extLst>
          </p:cNvPr>
          <p:cNvSpPr txBox="1"/>
          <p:nvPr/>
        </p:nvSpPr>
        <p:spPr>
          <a:xfrm>
            <a:off x="6096000" y="2827576"/>
            <a:ext cx="2908151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moduleB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exports </a:t>
            </a:r>
            <a:r>
              <a:rPr lang="nl-NL" dirty="0" err="1">
                <a:solidFill>
                  <a:schemeClr val="bg1"/>
                </a:solidFill>
              </a:rPr>
              <a:t>package.b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moduleA</a:t>
            </a:r>
            <a:endParaRPr lang="nl-NL" dirty="0">
              <a:solidFill>
                <a:schemeClr val="bg1"/>
              </a:solidFill>
            </a:endParaRPr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58E0DA54-252C-B341-8F10-8B739C82C031}"/>
              </a:ext>
            </a:extLst>
          </p:cNvPr>
          <p:cNvCxnSpPr>
            <a:cxnSpLocks/>
          </p:cNvCxnSpPr>
          <p:nvPr/>
        </p:nvCxnSpPr>
        <p:spPr bwMode="auto">
          <a:xfrm>
            <a:off x="4470894" y="3651202"/>
            <a:ext cx="162510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0386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?</a:t>
            </a:r>
          </a:p>
          <a:p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864411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?</a:t>
            </a:r>
          </a:p>
          <a:p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37799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Java Modules General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Disadvantages</a:t>
            </a:r>
            <a:endParaRPr lang="nl-NL" sz="2800" dirty="0"/>
          </a:p>
          <a:p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/>
              <a:t>using</a:t>
            </a:r>
            <a:r>
              <a:rPr lang="nl-NL" sz="2800" dirty="0"/>
              <a:t> non </a:t>
            </a:r>
            <a:r>
              <a:rPr lang="nl-NL" sz="2800" dirty="0" err="1"/>
              <a:t>modular</a:t>
            </a:r>
            <a:r>
              <a:rPr lang="nl-NL" sz="2800" dirty="0"/>
              <a:t> code in a </a:t>
            </a:r>
            <a:r>
              <a:rPr lang="nl-NL" sz="2800" dirty="0" err="1"/>
              <a:t>modular</a:t>
            </a:r>
            <a:r>
              <a:rPr lang="nl-NL" sz="2800" dirty="0"/>
              <a:t>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/>
              <a:t>unit </a:t>
            </a:r>
            <a:r>
              <a:rPr lang="nl-NL" sz="2800" dirty="0" err="1"/>
              <a:t>testing</a:t>
            </a:r>
            <a:r>
              <a:rPr lang="nl-NL" sz="2800" dirty="0"/>
              <a:t> </a:t>
            </a:r>
            <a:r>
              <a:rPr lang="nl-NL" sz="2800" dirty="0" err="1"/>
              <a:t>less</a:t>
            </a:r>
            <a:r>
              <a:rPr lang="nl-NL" sz="2800" dirty="0"/>
              <a:t> </a:t>
            </a:r>
            <a:r>
              <a:rPr lang="nl-NL" sz="2800" dirty="0" err="1"/>
              <a:t>straightforward</a:t>
            </a:r>
            <a:r>
              <a:rPr lang="nl-NL" sz="2800" dirty="0"/>
              <a:t> (class </a:t>
            </a:r>
            <a:r>
              <a:rPr lang="nl-NL" sz="2800" dirty="0" err="1"/>
              <a:t>path</a:t>
            </a:r>
            <a:r>
              <a:rPr lang="nl-NL" sz="2800" dirty="0"/>
              <a:t> </a:t>
            </a:r>
            <a:r>
              <a:rPr lang="nl-NL" sz="2800" dirty="0" err="1"/>
              <a:t>vs</a:t>
            </a:r>
            <a:r>
              <a:rPr lang="nl-NL" sz="2800" dirty="0"/>
              <a:t> module </a:t>
            </a:r>
            <a:r>
              <a:rPr lang="nl-NL" sz="2800" dirty="0" err="1"/>
              <a:t>path</a:t>
            </a:r>
            <a:r>
              <a:rPr lang="nl-NL" sz="2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/>
              <a:t>IDE </a:t>
            </a:r>
            <a:r>
              <a:rPr lang="nl-NL" sz="2800" dirty="0" err="1"/>
              <a:t>hickups</a:t>
            </a: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/>
              <a:t>CDI?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/>
              <a:t>lack</a:t>
            </a:r>
            <a:r>
              <a:rPr lang="nl-NL" sz="2800" dirty="0"/>
              <a:t> of support (</a:t>
            </a:r>
            <a:r>
              <a:rPr lang="nl-NL" sz="2800" dirty="0" err="1"/>
              <a:t>frameworks</a:t>
            </a:r>
            <a:r>
              <a:rPr lang="nl-NL" sz="2800" dirty="0"/>
              <a:t>, </a:t>
            </a:r>
            <a:r>
              <a:rPr lang="nl-NL" sz="2800" dirty="0" err="1"/>
              <a:t>application</a:t>
            </a:r>
            <a:r>
              <a:rPr lang="nl-NL" sz="2800" dirty="0"/>
              <a:t> servers,…)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853791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304" y="44624"/>
            <a:ext cx="11883392" cy="591489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</a:rPr>
              <a:t>Done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0" name="AutoShape 7" descr="Afbeeldingsresultaat voor jir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9286"/>
              </a:solidFill>
            </a:endParaRPr>
          </a:p>
        </p:txBody>
      </p:sp>
      <p:sp>
        <p:nvSpPr>
          <p:cNvPr id="21" name="AutoShape 16" descr="Afbeeldingsresultaat voor splunk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9286"/>
              </a:solidFill>
            </a:endParaRPr>
          </a:p>
        </p:txBody>
      </p:sp>
      <p:sp>
        <p:nvSpPr>
          <p:cNvPr id="22" name="AutoShape 18" descr="Afbeeldingsresultaat voor splunk logo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AutoShape 2" descr="Afbeeldingsresultaat voor compuwar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9286"/>
              </a:solidFill>
            </a:endParaRPr>
          </a:p>
        </p:txBody>
      </p:sp>
      <p:sp>
        <p:nvSpPr>
          <p:cNvPr id="5" name="AutoShape 4" descr="Afbeeldingsresultaat voor compuware"/>
          <p:cNvSpPr>
            <a:spLocks noChangeAspect="1" noChangeArrowheads="1"/>
          </p:cNvSpPr>
          <p:nvPr/>
        </p:nvSpPr>
        <p:spPr bwMode="auto">
          <a:xfrm>
            <a:off x="765175" y="82517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928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AA0822-706F-4E78-8DCB-B314DD8EB06E}"/>
              </a:ext>
            </a:extLst>
          </p:cNvPr>
          <p:cNvSpPr txBox="1"/>
          <p:nvPr/>
        </p:nvSpPr>
        <p:spPr>
          <a:xfrm>
            <a:off x="765175" y="2657026"/>
            <a:ext cx="10207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b="1" dirty="0" err="1"/>
              <a:t>Questions</a:t>
            </a:r>
            <a:r>
              <a:rPr lang="nl-NL" sz="2800" b="1" dirty="0"/>
              <a:t>?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196782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Definition</a:t>
            </a:r>
          </a:p>
          <a:p>
            <a:endParaRPr lang="nl-NL" sz="2800" dirty="0"/>
          </a:p>
          <a:p>
            <a:r>
              <a:rPr lang="nl-NL" sz="2800" dirty="0"/>
              <a:t>A </a:t>
            </a:r>
            <a:r>
              <a:rPr lang="nl-NL" sz="2800" dirty="0" err="1"/>
              <a:t>group</a:t>
            </a:r>
            <a:r>
              <a:rPr lang="nl-NL" sz="2800" dirty="0"/>
              <a:t> of </a:t>
            </a:r>
            <a:r>
              <a:rPr lang="nl-NL" sz="2800" dirty="0" err="1"/>
              <a:t>one</a:t>
            </a:r>
            <a:r>
              <a:rPr lang="nl-NL" sz="2800" dirty="0"/>
              <a:t> or more packages </a:t>
            </a:r>
            <a:r>
              <a:rPr lang="nl-NL" sz="2800" dirty="0" err="1"/>
              <a:t>including</a:t>
            </a:r>
            <a:r>
              <a:rPr lang="nl-NL" sz="2800" dirty="0"/>
              <a:t> a module-</a:t>
            </a:r>
            <a:r>
              <a:rPr lang="nl-NL" sz="2800" dirty="0" err="1"/>
              <a:t>info.java</a:t>
            </a:r>
            <a:r>
              <a:rPr lang="nl-NL" sz="2800" dirty="0"/>
              <a:t>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1F9435B-C5F2-6943-9915-1B01B02BB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3592682"/>
            <a:ext cx="31750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63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module-</a:t>
            </a:r>
            <a:r>
              <a:rPr lang="nl-NL" sz="2800" dirty="0" err="1"/>
              <a:t>info.java</a:t>
            </a:r>
            <a:endParaRPr lang="nl-NL" sz="2800" dirty="0"/>
          </a:p>
          <a:p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must </a:t>
            </a:r>
            <a:r>
              <a:rPr lang="nl-NL" sz="2800" dirty="0" err="1"/>
              <a:t>be</a:t>
            </a:r>
            <a:r>
              <a:rPr lang="nl-NL" sz="2800" dirty="0"/>
              <a:t> in </a:t>
            </a:r>
            <a:r>
              <a:rPr lang="nl-NL" sz="2800" dirty="0" err="1"/>
              <a:t>the</a:t>
            </a:r>
            <a:r>
              <a:rPr lang="nl-NL" sz="2800" dirty="0"/>
              <a:t> root directory of </a:t>
            </a:r>
            <a:r>
              <a:rPr lang="nl-NL" sz="2800" dirty="0" err="1"/>
              <a:t>your</a:t>
            </a:r>
            <a:r>
              <a:rPr lang="nl-NL" sz="2800" dirty="0"/>
              <a:t> module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regular</a:t>
            </a:r>
            <a:r>
              <a:rPr lang="nl-NL" sz="2800" dirty="0"/>
              <a:t> </a:t>
            </a:r>
            <a:r>
              <a:rPr lang="nl-NL" sz="2800" dirty="0" err="1"/>
              <a:t>java</a:t>
            </a:r>
            <a:r>
              <a:rPr lang="nl-NL" sz="2800" dirty="0"/>
              <a:t> classes </a:t>
            </a:r>
            <a:r>
              <a:rPr lang="nl-NL" sz="2800" dirty="0" err="1"/>
              <a:t>should</a:t>
            </a:r>
            <a:r>
              <a:rPr lang="nl-NL" sz="2800" dirty="0"/>
              <a:t> </a:t>
            </a:r>
            <a:r>
              <a:rPr lang="nl-NL" sz="2800" dirty="0" err="1"/>
              <a:t>be</a:t>
            </a:r>
            <a:r>
              <a:rPr lang="nl-NL" sz="2800" dirty="0"/>
              <a:t> in packages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the</a:t>
            </a:r>
            <a:r>
              <a:rPr lang="nl-NL" sz="2800" dirty="0"/>
              <a:t> module name </a:t>
            </a:r>
            <a:r>
              <a:rPr lang="nl-NL" sz="2800" dirty="0" err="1"/>
              <a:t>follows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naming</a:t>
            </a:r>
            <a:r>
              <a:rPr lang="nl-NL" sz="2800" dirty="0"/>
              <a:t> </a:t>
            </a:r>
            <a:r>
              <a:rPr lang="nl-NL" sz="2800" dirty="0" err="1"/>
              <a:t>rules</a:t>
            </a:r>
            <a:r>
              <a:rPr lang="nl-NL" sz="2800" dirty="0"/>
              <a:t> </a:t>
            </a:r>
            <a:r>
              <a:rPr lang="nl-NL" sz="2800" dirty="0" err="1"/>
              <a:t>for</a:t>
            </a:r>
            <a:r>
              <a:rPr lang="nl-NL" sz="2800" dirty="0"/>
              <a:t> package </a:t>
            </a:r>
            <a:r>
              <a:rPr lang="nl-NL" sz="2800" dirty="0" err="1"/>
              <a:t>names</a:t>
            </a:r>
            <a:r>
              <a:rPr lang="nl-NL" sz="2800" dirty="0"/>
              <a:t> (like no </a:t>
            </a:r>
            <a:r>
              <a:rPr lang="nl-NL" sz="2800" dirty="0" err="1"/>
              <a:t>dashes</a:t>
            </a:r>
            <a:r>
              <a:rPr lang="nl-NL" sz="2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97178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 err="1"/>
              <a:t>Can</a:t>
            </a:r>
            <a:r>
              <a:rPr lang="nl-NL" sz="2800" dirty="0"/>
              <a:t> a module file </a:t>
            </a:r>
            <a:r>
              <a:rPr lang="nl-NL" sz="2800" dirty="0" err="1"/>
              <a:t>be</a:t>
            </a:r>
            <a:r>
              <a:rPr lang="nl-NL" sz="2800" dirty="0"/>
              <a:t> empty?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3429000"/>
            <a:ext cx="90104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Yes, </a:t>
            </a:r>
            <a:r>
              <a:rPr lang="nl-NL" sz="2800" dirty="0" err="1"/>
              <a:t>just</a:t>
            </a:r>
            <a:r>
              <a:rPr lang="nl-NL" sz="2800" dirty="0"/>
              <a:t> like a class file </a:t>
            </a:r>
            <a:r>
              <a:rPr lang="nl-NL" sz="2800" dirty="0" err="1"/>
              <a:t>it</a:t>
            </a:r>
            <a:r>
              <a:rPr lang="nl-NL" sz="2800" dirty="0"/>
              <a:t> </a:t>
            </a:r>
            <a:r>
              <a:rPr lang="nl-NL" sz="2800" dirty="0" err="1"/>
              <a:t>can</a:t>
            </a:r>
            <a:r>
              <a:rPr lang="nl-NL" sz="2800" dirty="0"/>
              <a:t> </a:t>
            </a:r>
            <a:r>
              <a:rPr lang="nl-NL" sz="2800" dirty="0" err="1"/>
              <a:t>be</a:t>
            </a:r>
            <a:r>
              <a:rPr lang="nl-NL" sz="2800" dirty="0"/>
              <a:t> empty.</a:t>
            </a:r>
          </a:p>
        </p:txBody>
      </p:sp>
    </p:spTree>
    <p:extLst>
      <p:ext uri="{BB962C8B-B14F-4D97-AF65-F5344CB8AC3E}">
        <p14:creationId xmlns:p14="http://schemas.microsoft.com/office/powerpoint/2010/main" val="53955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907183"/>
            <a:ext cx="901043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 err="1"/>
              <a:t>Which</a:t>
            </a:r>
            <a:r>
              <a:rPr lang="nl-NL" sz="2800" dirty="0"/>
              <a:t> of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following</a:t>
            </a:r>
            <a:r>
              <a:rPr lang="nl-NL" sz="2800" dirty="0"/>
              <a:t> is </a:t>
            </a:r>
            <a:r>
              <a:rPr lang="nl-NL" sz="2800" dirty="0" err="1"/>
              <a:t>an</a:t>
            </a:r>
            <a:r>
              <a:rPr lang="nl-NL" sz="2800" dirty="0"/>
              <a:t> advantage of </a:t>
            </a:r>
            <a:r>
              <a:rPr lang="nl-NL" sz="2800" dirty="0" err="1"/>
              <a:t>the</a:t>
            </a:r>
            <a:r>
              <a:rPr lang="nl-NL" sz="2800" dirty="0"/>
              <a:t> Java Platform Module System?</a:t>
            </a:r>
          </a:p>
          <a:p>
            <a:endParaRPr lang="nl-NL" sz="2800" dirty="0"/>
          </a:p>
          <a:p>
            <a:r>
              <a:rPr lang="nl-NL" sz="2800" dirty="0"/>
              <a:t>1. A </a:t>
            </a:r>
            <a:r>
              <a:rPr lang="nl-NL" sz="2800" dirty="0" err="1"/>
              <a:t>central</a:t>
            </a:r>
            <a:r>
              <a:rPr lang="nl-NL" sz="2800" dirty="0"/>
              <a:t> </a:t>
            </a:r>
            <a:r>
              <a:rPr lang="nl-NL" sz="2800" dirty="0" err="1"/>
              <a:t>repository</a:t>
            </a:r>
            <a:r>
              <a:rPr lang="nl-NL" sz="2800" dirty="0"/>
              <a:t> of </a:t>
            </a:r>
            <a:r>
              <a:rPr lang="nl-NL" sz="2800" dirty="0" err="1"/>
              <a:t>all</a:t>
            </a:r>
            <a:r>
              <a:rPr lang="nl-NL" sz="2800" dirty="0"/>
              <a:t> modules</a:t>
            </a:r>
          </a:p>
          <a:p>
            <a:r>
              <a:rPr lang="nl-NL" sz="2800" dirty="0"/>
              <a:t>2. </a:t>
            </a:r>
            <a:r>
              <a:rPr lang="nl-NL" sz="2800" dirty="0" err="1"/>
              <a:t>Encapsulating</a:t>
            </a:r>
            <a:r>
              <a:rPr lang="nl-NL" sz="2800" dirty="0"/>
              <a:t> packages</a:t>
            </a:r>
          </a:p>
          <a:p>
            <a:r>
              <a:rPr lang="nl-NL" sz="2800" dirty="0"/>
              <a:t>3. </a:t>
            </a:r>
            <a:r>
              <a:rPr lang="nl-NL" sz="2800" dirty="0" err="1"/>
              <a:t>Encapsulating</a:t>
            </a:r>
            <a:r>
              <a:rPr lang="nl-NL" sz="2800" dirty="0"/>
              <a:t> </a:t>
            </a:r>
            <a:r>
              <a:rPr lang="nl-NL" sz="2800" dirty="0" err="1"/>
              <a:t>objects</a:t>
            </a:r>
            <a:endParaRPr lang="nl-NL" sz="2800" dirty="0"/>
          </a:p>
          <a:p>
            <a:r>
              <a:rPr lang="nl-NL" sz="2800" dirty="0"/>
              <a:t>4. No </a:t>
            </a:r>
            <a:r>
              <a:rPr lang="nl-NL" sz="2800" dirty="0" err="1"/>
              <a:t>defined</a:t>
            </a:r>
            <a:r>
              <a:rPr lang="nl-NL" sz="2800" dirty="0"/>
              <a:t> types</a:t>
            </a:r>
          </a:p>
          <a:p>
            <a:r>
              <a:rPr lang="nl-NL" sz="2800" dirty="0"/>
              <a:t>5. Platform </a:t>
            </a:r>
            <a:r>
              <a:rPr lang="nl-NL" sz="2800" dirty="0" err="1"/>
              <a:t>independence</a:t>
            </a:r>
            <a:endParaRPr lang="nl-NL" sz="2800" dirty="0"/>
          </a:p>
          <a:p>
            <a:endParaRPr lang="nl-NL" sz="2800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5477665"/>
            <a:ext cx="9678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Answers</a:t>
            </a:r>
            <a:r>
              <a:rPr lang="nl-NL" sz="2800" dirty="0"/>
              <a:t>: 2 (3 was </a:t>
            </a:r>
            <a:r>
              <a:rPr lang="nl-NL" sz="2800" dirty="0" err="1"/>
              <a:t>already</a:t>
            </a:r>
            <a:r>
              <a:rPr lang="nl-NL" sz="2800" dirty="0"/>
              <a:t> </a:t>
            </a:r>
            <a:r>
              <a:rPr lang="nl-NL" sz="2800" dirty="0" err="1"/>
              <a:t>possible</a:t>
            </a:r>
            <a:r>
              <a:rPr lang="nl-NL" sz="2800" dirty="0"/>
              <a:t> </a:t>
            </a:r>
            <a:r>
              <a:rPr lang="nl-NL" sz="2800" dirty="0" err="1"/>
              <a:t>with</a:t>
            </a:r>
            <a:r>
              <a:rPr lang="nl-NL" sz="2800" dirty="0"/>
              <a:t> private members) </a:t>
            </a:r>
          </a:p>
        </p:txBody>
      </p:sp>
    </p:spTree>
    <p:extLst>
      <p:ext uri="{BB962C8B-B14F-4D97-AF65-F5344CB8AC3E}">
        <p14:creationId xmlns:p14="http://schemas.microsoft.com/office/powerpoint/2010/main" val="94436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Q4i6n5j4UGIIPR8gGxm9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Q4i6n5j4UGIIPR8gGxm9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Q4i6n5j4UGIIPR8gGxm9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Q4i6n5j4UGIIPR8gGxm9g"/>
</p:tagLst>
</file>

<file path=ppt/theme/theme1.xml><?xml version="1.0" encoding="utf-8"?>
<a:theme xmlns:a="http://schemas.openxmlformats.org/drawingml/2006/main" name="1_Change Mangement Consultancy widescreen">
  <a:themeElements>
    <a:clrScheme name="ABN AMRO Intern">
      <a:dk1>
        <a:srgbClr val="004C4C"/>
      </a:dk1>
      <a:lt1>
        <a:srgbClr val="009286"/>
      </a:lt1>
      <a:dk2>
        <a:srgbClr val="FFFFFF"/>
      </a:dk2>
      <a:lt2>
        <a:srgbClr val="FFFFFF"/>
      </a:lt2>
      <a:accent1>
        <a:srgbClr val="009286"/>
      </a:accent1>
      <a:accent2>
        <a:srgbClr val="BBBEC3"/>
      </a:accent2>
      <a:accent3>
        <a:srgbClr val="00646C"/>
      </a:accent3>
      <a:accent4>
        <a:srgbClr val="94C23C"/>
      </a:accent4>
      <a:accent5>
        <a:srgbClr val="00ABE9"/>
      </a:accent5>
      <a:accent6>
        <a:srgbClr val="F3C000"/>
      </a:accent6>
      <a:hlink>
        <a:srgbClr val="004C4C"/>
      </a:hlink>
      <a:folHlink>
        <a:srgbClr val="009286"/>
      </a:folHlink>
    </a:clrScheme>
    <a:fontScheme name="ABN AMR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rgbClr val="009286">
                <a:alpha val="80000"/>
              </a:srgbClr>
            </a:gs>
            <a:gs pos="80000">
              <a:srgbClr val="009286">
                <a:alpha val="80000"/>
              </a:srgbClr>
            </a:gs>
            <a:gs pos="100000">
              <a:srgbClr val="005E5D">
                <a:alpha val="80000"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ABN AMRO 1">
        <a:dk1>
          <a:srgbClr val="94C23C"/>
        </a:dk1>
        <a:lt1>
          <a:srgbClr val="BBBEC3"/>
        </a:lt1>
        <a:dk2>
          <a:srgbClr val="009286"/>
        </a:dk2>
        <a:lt2>
          <a:srgbClr val="F3C000"/>
        </a:lt2>
        <a:accent1>
          <a:srgbClr val="006480"/>
        </a:accent1>
        <a:accent2>
          <a:srgbClr val="BBC800"/>
        </a:accent2>
        <a:accent3>
          <a:srgbClr val="AAC7C3"/>
        </a:accent3>
        <a:accent4>
          <a:srgbClr val="9FA2A6"/>
        </a:accent4>
        <a:accent5>
          <a:srgbClr val="AAB8C0"/>
        </a:accent5>
        <a:accent6>
          <a:srgbClr val="A9B500"/>
        </a:accent6>
        <a:hlink>
          <a:srgbClr val="54646C"/>
        </a:hlink>
        <a:folHlink>
          <a:srgbClr val="7983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Change Mangement Consultancy widescreen">
  <a:themeElements>
    <a:clrScheme name="ABN AMRO Intern">
      <a:dk1>
        <a:srgbClr val="004C4C"/>
      </a:dk1>
      <a:lt1>
        <a:srgbClr val="009286"/>
      </a:lt1>
      <a:dk2>
        <a:srgbClr val="FFFFFF"/>
      </a:dk2>
      <a:lt2>
        <a:srgbClr val="FFFFFF"/>
      </a:lt2>
      <a:accent1>
        <a:srgbClr val="009286"/>
      </a:accent1>
      <a:accent2>
        <a:srgbClr val="BBBEC3"/>
      </a:accent2>
      <a:accent3>
        <a:srgbClr val="00646C"/>
      </a:accent3>
      <a:accent4>
        <a:srgbClr val="94C23C"/>
      </a:accent4>
      <a:accent5>
        <a:srgbClr val="00ABE9"/>
      </a:accent5>
      <a:accent6>
        <a:srgbClr val="F3C000"/>
      </a:accent6>
      <a:hlink>
        <a:srgbClr val="004C4C"/>
      </a:hlink>
      <a:folHlink>
        <a:srgbClr val="009286"/>
      </a:folHlink>
    </a:clrScheme>
    <a:fontScheme name="ABN AMR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rgbClr val="009286">
                <a:alpha val="80000"/>
              </a:srgbClr>
            </a:gs>
            <a:gs pos="80000">
              <a:srgbClr val="009286">
                <a:alpha val="80000"/>
              </a:srgbClr>
            </a:gs>
            <a:gs pos="100000">
              <a:srgbClr val="005E5D">
                <a:alpha val="80000"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ABN AMRO 1">
        <a:dk1>
          <a:srgbClr val="94C23C"/>
        </a:dk1>
        <a:lt1>
          <a:srgbClr val="BBBEC3"/>
        </a:lt1>
        <a:dk2>
          <a:srgbClr val="009286"/>
        </a:dk2>
        <a:lt2>
          <a:srgbClr val="F3C000"/>
        </a:lt2>
        <a:accent1>
          <a:srgbClr val="006480"/>
        </a:accent1>
        <a:accent2>
          <a:srgbClr val="BBC800"/>
        </a:accent2>
        <a:accent3>
          <a:srgbClr val="AAC7C3"/>
        </a:accent3>
        <a:accent4>
          <a:srgbClr val="9FA2A6"/>
        </a:accent4>
        <a:accent5>
          <a:srgbClr val="AAB8C0"/>
        </a:accent5>
        <a:accent6>
          <a:srgbClr val="A9B500"/>
        </a:accent6>
        <a:hlink>
          <a:srgbClr val="54646C"/>
        </a:hlink>
        <a:folHlink>
          <a:srgbClr val="7983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Change Mangement Consultancy widescreen">
  <a:themeElements>
    <a:clrScheme name="ABN AMRO Intern">
      <a:dk1>
        <a:srgbClr val="004C4C"/>
      </a:dk1>
      <a:lt1>
        <a:srgbClr val="009286"/>
      </a:lt1>
      <a:dk2>
        <a:srgbClr val="FFFFFF"/>
      </a:dk2>
      <a:lt2>
        <a:srgbClr val="FFFFFF"/>
      </a:lt2>
      <a:accent1>
        <a:srgbClr val="009286"/>
      </a:accent1>
      <a:accent2>
        <a:srgbClr val="BBBEC3"/>
      </a:accent2>
      <a:accent3>
        <a:srgbClr val="00646C"/>
      </a:accent3>
      <a:accent4>
        <a:srgbClr val="94C23C"/>
      </a:accent4>
      <a:accent5>
        <a:srgbClr val="00ABE9"/>
      </a:accent5>
      <a:accent6>
        <a:srgbClr val="F3C000"/>
      </a:accent6>
      <a:hlink>
        <a:srgbClr val="004C4C"/>
      </a:hlink>
      <a:folHlink>
        <a:srgbClr val="009286"/>
      </a:folHlink>
    </a:clrScheme>
    <a:fontScheme name="ABN AMR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rgbClr val="009286">
                <a:alpha val="80000"/>
              </a:srgbClr>
            </a:gs>
            <a:gs pos="80000">
              <a:srgbClr val="009286">
                <a:alpha val="80000"/>
              </a:srgbClr>
            </a:gs>
            <a:gs pos="100000">
              <a:srgbClr val="005E5D">
                <a:alpha val="80000"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ABN AMRO 1">
        <a:dk1>
          <a:srgbClr val="94C23C"/>
        </a:dk1>
        <a:lt1>
          <a:srgbClr val="BBBEC3"/>
        </a:lt1>
        <a:dk2>
          <a:srgbClr val="009286"/>
        </a:dk2>
        <a:lt2>
          <a:srgbClr val="F3C000"/>
        </a:lt2>
        <a:accent1>
          <a:srgbClr val="006480"/>
        </a:accent1>
        <a:accent2>
          <a:srgbClr val="BBC800"/>
        </a:accent2>
        <a:accent3>
          <a:srgbClr val="AAC7C3"/>
        </a:accent3>
        <a:accent4>
          <a:srgbClr val="9FA2A6"/>
        </a:accent4>
        <a:accent5>
          <a:srgbClr val="AAB8C0"/>
        </a:accent5>
        <a:accent6>
          <a:srgbClr val="A9B500"/>
        </a:accent6>
        <a:hlink>
          <a:srgbClr val="54646C"/>
        </a:hlink>
        <a:folHlink>
          <a:srgbClr val="7983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6_Change Mangement Consultancy widescreen">
  <a:themeElements>
    <a:clrScheme name="ABN AMRO Intern">
      <a:dk1>
        <a:srgbClr val="004C4C"/>
      </a:dk1>
      <a:lt1>
        <a:srgbClr val="009286"/>
      </a:lt1>
      <a:dk2>
        <a:srgbClr val="FFFFFF"/>
      </a:dk2>
      <a:lt2>
        <a:srgbClr val="FFFFFF"/>
      </a:lt2>
      <a:accent1>
        <a:srgbClr val="009286"/>
      </a:accent1>
      <a:accent2>
        <a:srgbClr val="BBBEC3"/>
      </a:accent2>
      <a:accent3>
        <a:srgbClr val="00646C"/>
      </a:accent3>
      <a:accent4>
        <a:srgbClr val="94C23C"/>
      </a:accent4>
      <a:accent5>
        <a:srgbClr val="00ABE9"/>
      </a:accent5>
      <a:accent6>
        <a:srgbClr val="F3C000"/>
      </a:accent6>
      <a:hlink>
        <a:srgbClr val="004C4C"/>
      </a:hlink>
      <a:folHlink>
        <a:srgbClr val="009286"/>
      </a:folHlink>
    </a:clrScheme>
    <a:fontScheme name="ABN AMR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rgbClr val="009286">
                <a:alpha val="80000"/>
              </a:srgbClr>
            </a:gs>
            <a:gs pos="80000">
              <a:srgbClr val="009286">
                <a:alpha val="80000"/>
              </a:srgbClr>
            </a:gs>
            <a:gs pos="100000">
              <a:srgbClr val="005E5D">
                <a:alpha val="80000"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ABN AMRO 1">
        <a:dk1>
          <a:srgbClr val="94C23C"/>
        </a:dk1>
        <a:lt1>
          <a:srgbClr val="BBBEC3"/>
        </a:lt1>
        <a:dk2>
          <a:srgbClr val="009286"/>
        </a:dk2>
        <a:lt2>
          <a:srgbClr val="F3C000"/>
        </a:lt2>
        <a:accent1>
          <a:srgbClr val="006480"/>
        </a:accent1>
        <a:accent2>
          <a:srgbClr val="BBC800"/>
        </a:accent2>
        <a:accent3>
          <a:srgbClr val="AAC7C3"/>
        </a:accent3>
        <a:accent4>
          <a:srgbClr val="9FA2A6"/>
        </a:accent4>
        <a:accent5>
          <a:srgbClr val="AAB8C0"/>
        </a:accent5>
        <a:accent6>
          <a:srgbClr val="A9B500"/>
        </a:accent6>
        <a:hlink>
          <a:srgbClr val="54646C"/>
        </a:hlink>
        <a:folHlink>
          <a:srgbClr val="7983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9_PRINT Presentatie">
  <a:themeElements>
    <a:clrScheme name="ABN AMRO">
      <a:dk1>
        <a:sysClr val="windowText" lastClr="000000"/>
      </a:dk1>
      <a:lt1>
        <a:sysClr val="window" lastClr="FFFFFF"/>
      </a:lt1>
      <a:dk2>
        <a:srgbClr val="BBBEC3"/>
      </a:dk2>
      <a:lt2>
        <a:srgbClr val="54646C"/>
      </a:lt2>
      <a:accent1>
        <a:srgbClr val="005E5D"/>
      </a:accent1>
      <a:accent2>
        <a:srgbClr val="009286"/>
      </a:accent2>
      <a:accent3>
        <a:srgbClr val="55CBB7"/>
      </a:accent3>
      <a:accent4>
        <a:srgbClr val="006480"/>
      </a:accent4>
      <a:accent5>
        <a:srgbClr val="43ACC5"/>
      </a:accent5>
      <a:accent6>
        <a:srgbClr val="94C23C"/>
      </a:accent6>
      <a:hlink>
        <a:srgbClr val="004C4C"/>
      </a:hlink>
      <a:folHlink>
        <a:srgbClr val="009286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90000" tIns="54000" rIns="54000" bIns="72000" rtlCol="0">
        <a:spAutoFit/>
      </a:bodyPr>
      <a:lstStyle>
        <a:defPPr marL="273050" indent="-273050">
          <a:defRPr sz="1400" dirty="0" smtClean="0"/>
        </a:defPPr>
      </a:lstStyle>
    </a:txDef>
  </a:objectDefaults>
  <a:extraClrSchemeLst/>
</a:theme>
</file>

<file path=ppt/theme/theme6.xml><?xml version="1.0" encoding="utf-8"?>
<a:theme xmlns:a="http://schemas.openxmlformats.org/drawingml/2006/main" name="JW slide master">
  <a:themeElements>
    <a:clrScheme name="JW">
      <a:dk1>
        <a:srgbClr val="54575A"/>
      </a:dk1>
      <a:lt1>
        <a:srgbClr val="FFFFFF"/>
      </a:lt1>
      <a:dk2>
        <a:srgbClr val="006197"/>
      </a:dk2>
      <a:lt2>
        <a:srgbClr val="EEECE1"/>
      </a:lt2>
      <a:accent1>
        <a:srgbClr val="00ADBC"/>
      </a:accent1>
      <a:accent2>
        <a:srgbClr val="C36D16"/>
      </a:accent2>
      <a:accent3>
        <a:srgbClr val="CB3725"/>
      </a:accent3>
      <a:accent4>
        <a:srgbClr val="008D96"/>
      </a:accent4>
      <a:accent5>
        <a:srgbClr val="2C9A42"/>
      </a:accent5>
      <a:accent6>
        <a:srgbClr val="54575A"/>
      </a:accent6>
      <a:hlink>
        <a:srgbClr val="006197"/>
      </a:hlink>
      <a:folHlink>
        <a:srgbClr val="00ADBC"/>
      </a:folHlink>
    </a:clrScheme>
    <a:fontScheme name="Trebuchet MS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enkins_World_4x3" id="{E5B1196E-51F2-D84C-9DC6-0F1AE4F309D5}" vid="{1923CFBD-7FE2-B546-A682-72FD9131EDD4}"/>
    </a:ext>
  </a:extLst>
</a:theme>
</file>

<file path=ppt/theme/theme7.xml><?xml version="1.0" encoding="utf-8"?>
<a:theme xmlns:a="http://schemas.openxmlformats.org/drawingml/2006/main" name="PRINT Presentatie">
  <a:themeElements>
    <a:clrScheme name="ABN AMRO">
      <a:dk1>
        <a:sysClr val="windowText" lastClr="000000"/>
      </a:dk1>
      <a:lt1>
        <a:sysClr val="window" lastClr="FFFFFF"/>
      </a:lt1>
      <a:dk2>
        <a:srgbClr val="BBBEC3"/>
      </a:dk2>
      <a:lt2>
        <a:srgbClr val="54646C"/>
      </a:lt2>
      <a:accent1>
        <a:srgbClr val="005E5D"/>
      </a:accent1>
      <a:accent2>
        <a:srgbClr val="009286"/>
      </a:accent2>
      <a:accent3>
        <a:srgbClr val="55CBB7"/>
      </a:accent3>
      <a:accent4>
        <a:srgbClr val="006480"/>
      </a:accent4>
      <a:accent5>
        <a:srgbClr val="43ACC5"/>
      </a:accent5>
      <a:accent6>
        <a:srgbClr val="94C23C"/>
      </a:accent6>
      <a:hlink>
        <a:srgbClr val="004C4C"/>
      </a:hlink>
      <a:folHlink>
        <a:srgbClr val="009286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90000" tIns="54000" rIns="54000" bIns="72000" rtlCol="0">
        <a:spAutoFit/>
      </a:bodyPr>
      <a:lstStyle>
        <a:defPPr marL="273050" indent="-273050">
          <a:defRPr sz="1400" dirty="0" smtClean="0"/>
        </a:defPPr>
      </a:lstStyle>
    </a:txDef>
  </a:objectDefaults>
  <a:extraClrSchemeLst/>
</a:theme>
</file>

<file path=ppt/theme/theme8.xml><?xml version="1.0" encoding="utf-8"?>
<a:theme xmlns:a="http://schemas.openxmlformats.org/drawingml/2006/main" name="5_Change Mangement Consultancy widescreen">
  <a:themeElements>
    <a:clrScheme name="ABN AMRO Intern">
      <a:dk1>
        <a:srgbClr val="004C4C"/>
      </a:dk1>
      <a:lt1>
        <a:srgbClr val="009286"/>
      </a:lt1>
      <a:dk2>
        <a:srgbClr val="FFFFFF"/>
      </a:dk2>
      <a:lt2>
        <a:srgbClr val="FFFFFF"/>
      </a:lt2>
      <a:accent1>
        <a:srgbClr val="009286"/>
      </a:accent1>
      <a:accent2>
        <a:srgbClr val="BBBEC3"/>
      </a:accent2>
      <a:accent3>
        <a:srgbClr val="00646C"/>
      </a:accent3>
      <a:accent4>
        <a:srgbClr val="94C23C"/>
      </a:accent4>
      <a:accent5>
        <a:srgbClr val="00ABE9"/>
      </a:accent5>
      <a:accent6>
        <a:srgbClr val="F3C000"/>
      </a:accent6>
      <a:hlink>
        <a:srgbClr val="004C4C"/>
      </a:hlink>
      <a:folHlink>
        <a:srgbClr val="009286"/>
      </a:folHlink>
    </a:clrScheme>
    <a:fontScheme name="ABN AMR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rgbClr val="009286">
                <a:alpha val="80000"/>
              </a:srgbClr>
            </a:gs>
            <a:gs pos="80000">
              <a:srgbClr val="009286">
                <a:alpha val="80000"/>
              </a:srgbClr>
            </a:gs>
            <a:gs pos="100000">
              <a:srgbClr val="005E5D">
                <a:alpha val="80000"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ABN AMRO 1">
        <a:dk1>
          <a:srgbClr val="94C23C"/>
        </a:dk1>
        <a:lt1>
          <a:srgbClr val="BBBEC3"/>
        </a:lt1>
        <a:dk2>
          <a:srgbClr val="009286"/>
        </a:dk2>
        <a:lt2>
          <a:srgbClr val="F3C000"/>
        </a:lt2>
        <a:accent1>
          <a:srgbClr val="006480"/>
        </a:accent1>
        <a:accent2>
          <a:srgbClr val="BBC800"/>
        </a:accent2>
        <a:accent3>
          <a:srgbClr val="AAC7C3"/>
        </a:accent3>
        <a:accent4>
          <a:srgbClr val="9FA2A6"/>
        </a:accent4>
        <a:accent5>
          <a:srgbClr val="AAB8C0"/>
        </a:accent5>
        <a:accent6>
          <a:srgbClr val="A9B500"/>
        </a:accent6>
        <a:hlink>
          <a:srgbClr val="54646C"/>
        </a:hlink>
        <a:folHlink>
          <a:srgbClr val="7983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CE90CC029DF743A23AA93431F11BB6" ma:contentTypeVersion="12" ma:contentTypeDescription="Een nieuw document maken." ma:contentTypeScope="" ma:versionID="8fa0794a056f0cc3df737ab5538b7f4b">
  <xsd:schema xmlns:xsd="http://www.w3.org/2001/XMLSchema" xmlns:xs="http://www.w3.org/2001/XMLSchema" xmlns:p="http://schemas.microsoft.com/office/2006/metadata/properties" xmlns:ns3="d906ccab-ff92-40b5-b7c8-85f605dcbf14" xmlns:ns4="e8ab2ce3-aeab-49da-967e-3a672bb3bc9d" targetNamespace="http://schemas.microsoft.com/office/2006/metadata/properties" ma:root="true" ma:fieldsID="0174ad4d513484ca4b87b31f8e8e143d" ns3:_="" ns4:_="">
    <xsd:import namespace="d906ccab-ff92-40b5-b7c8-85f605dcbf14"/>
    <xsd:import namespace="e8ab2ce3-aeab-49da-967e-3a672bb3bc9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06ccab-ff92-40b5-b7c8-85f605dcbf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ab2ce3-aeab-49da-967e-3a672bb3bc9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D26BBA-8E60-4B6E-8996-5A52FAED16D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642A1F2-BEC6-4AB6-B2DE-2E1F64B026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5FF099-9AE5-4C0D-B731-8526272240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06ccab-ff92-40b5-b7c8-85f605dcbf14"/>
    <ds:schemaRef ds:uri="e8ab2ce3-aeab-49da-967e-3a672bb3bc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0826_R2a_CloudBees_PPT_wide_kd (1)</Template>
  <TotalTime>1588</TotalTime>
  <Words>2766</Words>
  <Application>Microsoft Macintosh PowerPoint</Application>
  <PresentationFormat>Breedbeeld</PresentationFormat>
  <Paragraphs>551</Paragraphs>
  <Slides>50</Slides>
  <Notes>33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13</vt:i4>
      </vt:variant>
      <vt:variant>
        <vt:lpstr>Thema</vt:lpstr>
      </vt:variant>
      <vt:variant>
        <vt:i4>8</vt:i4>
      </vt:variant>
      <vt:variant>
        <vt:lpstr>Diatitels</vt:lpstr>
      </vt:variant>
      <vt:variant>
        <vt:i4>50</vt:i4>
      </vt:variant>
    </vt:vector>
  </HeadingPairs>
  <TitlesOfParts>
    <vt:vector size="71" baseType="lpstr">
      <vt:lpstr>.HelveticaNeueDeskInterface-Regular</vt:lpstr>
      <vt:lpstr>Arial</vt:lpstr>
      <vt:lpstr>Calibri</vt:lpstr>
      <vt:lpstr>Circular Pro Bold</vt:lpstr>
      <vt:lpstr>Courier</vt:lpstr>
      <vt:lpstr>Courier New</vt:lpstr>
      <vt:lpstr>Helvetica Light</vt:lpstr>
      <vt:lpstr>Kristen ITC</vt:lpstr>
      <vt:lpstr>Segoe UI Semibold</vt:lpstr>
      <vt:lpstr>Times New Roman</vt:lpstr>
      <vt:lpstr>Trebuchet MS</vt:lpstr>
      <vt:lpstr>Univers 45 Light</vt:lpstr>
      <vt:lpstr>Wingdings 3</vt:lpstr>
      <vt:lpstr>1_Change Mangement Consultancy widescreen</vt:lpstr>
      <vt:lpstr>2_Change Mangement Consultancy widescreen</vt:lpstr>
      <vt:lpstr>4_Change Mangement Consultancy widescreen</vt:lpstr>
      <vt:lpstr>6_Change Mangement Consultancy widescreen</vt:lpstr>
      <vt:lpstr>9_PRINT Presentatie</vt:lpstr>
      <vt:lpstr>JW slide master</vt:lpstr>
      <vt:lpstr>PRINT Presentatie</vt:lpstr>
      <vt:lpstr>5_Change Mangement Consultancy widescreen</vt:lpstr>
      <vt:lpstr>OCP Chapter 11 </vt:lpstr>
      <vt:lpstr>Introduction</vt:lpstr>
      <vt:lpstr>Java Modules General</vt:lpstr>
      <vt:lpstr>Java Modules General</vt:lpstr>
      <vt:lpstr>Java Modules General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OCP CH11 Modules</vt:lpstr>
      <vt:lpstr>Done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OCP CH 11</dc:title>
  <dc:subject/>
  <dc:creator>Roger Janssen</dc:creator>
  <cp:keywords/>
  <dc:description/>
  <cp:lastModifiedBy>Roger Janssen</cp:lastModifiedBy>
  <cp:revision>84</cp:revision>
  <cp:lastPrinted>2020-03-03T11:37:57Z</cp:lastPrinted>
  <dcterms:created xsi:type="dcterms:W3CDTF">2016-08-26T22:19:40Z</dcterms:created>
  <dcterms:modified xsi:type="dcterms:W3CDTF">2021-08-16T14:16:44Z</dcterms:modified>
  <cp:category/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8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10</vt:i4>
  </property>
  <property fmtid="{D5CDD505-2E9C-101B-9397-08002B2CF9AE}" pid="12" name="ContentTypeId">
    <vt:lpwstr>0x0101000ACE90CC029DF743A23AA93431F11BB6</vt:lpwstr>
  </property>
  <property fmtid="{D5CDD505-2E9C-101B-9397-08002B2CF9AE}" pid="13" name="MSIP_Label_42ffcf47-be15-40bf-818d-0da39af9f75a_Enabled">
    <vt:lpwstr>true</vt:lpwstr>
  </property>
  <property fmtid="{D5CDD505-2E9C-101B-9397-08002B2CF9AE}" pid="14" name="MSIP_Label_42ffcf47-be15-40bf-818d-0da39af9f75a_SetDate">
    <vt:lpwstr>2021-08-11T07:21:47Z</vt:lpwstr>
  </property>
  <property fmtid="{D5CDD505-2E9C-101B-9397-08002B2CF9AE}" pid="15" name="MSIP_Label_42ffcf47-be15-40bf-818d-0da39af9f75a_Method">
    <vt:lpwstr>Privileged</vt:lpwstr>
  </property>
  <property fmtid="{D5CDD505-2E9C-101B-9397-08002B2CF9AE}" pid="16" name="MSIP_Label_42ffcf47-be15-40bf-818d-0da39af9f75a_Name">
    <vt:lpwstr>42ffcf47-be15-40bf-818d-0da39af9f75a</vt:lpwstr>
  </property>
  <property fmtid="{D5CDD505-2E9C-101B-9397-08002B2CF9AE}" pid="17" name="MSIP_Label_42ffcf47-be15-40bf-818d-0da39af9f75a_SiteId">
    <vt:lpwstr>3a15904d-3fd9-4256-a753-beb05cdf0c6d</vt:lpwstr>
  </property>
  <property fmtid="{D5CDD505-2E9C-101B-9397-08002B2CF9AE}" pid="18" name="MSIP_Label_42ffcf47-be15-40bf-818d-0da39af9f75a_ActionId">
    <vt:lpwstr>693c61da-e241-43de-9c00-dcf6e2b63a10</vt:lpwstr>
  </property>
  <property fmtid="{D5CDD505-2E9C-101B-9397-08002B2CF9AE}" pid="19" name="MSIP_Label_42ffcf47-be15-40bf-818d-0da39af9f75a_ContentBits">
    <vt:lpwstr>0</vt:lpwstr>
  </property>
</Properties>
</file>